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344" r:id="rId3"/>
    <p:sldId id="343" r:id="rId4"/>
    <p:sldId id="337" r:id="rId5"/>
    <p:sldId id="333" r:id="rId6"/>
    <p:sldId id="332" r:id="rId7"/>
    <p:sldId id="338" r:id="rId8"/>
    <p:sldId id="334" r:id="rId9"/>
    <p:sldId id="335" r:id="rId10"/>
    <p:sldId id="312" r:id="rId11"/>
    <p:sldId id="322" r:id="rId12"/>
    <p:sldId id="345" r:id="rId13"/>
    <p:sldId id="346" r:id="rId14"/>
    <p:sldId id="347" r:id="rId15"/>
    <p:sldId id="348" r:id="rId16"/>
    <p:sldId id="349" r:id="rId17"/>
    <p:sldId id="350" r:id="rId18"/>
  </p:sldIdLst>
  <p:sldSz cx="9144000" cy="6858000" type="screen4x3"/>
  <p:notesSz cx="6958013" cy="110617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79" autoAdjust="0"/>
    <p:restoredTop sz="94660"/>
  </p:normalViewPr>
  <p:slideViewPr>
    <p:cSldViewPr>
      <p:cViewPr>
        <p:scale>
          <a:sx n="60" d="100"/>
          <a:sy n="60" d="100"/>
        </p:scale>
        <p:origin x="-1584" y="-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364C2F-8533-4359-AD16-2E7D3FA47AD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5BF43382-A9F1-4F97-9A39-C624570479FE}">
      <dgm:prSet phldrT="[Texto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dirty="0" smtClean="0"/>
            <a:t>LIDERAZGO</a:t>
          </a:r>
          <a:endParaRPr lang="es-CL" dirty="0"/>
        </a:p>
      </dgm:t>
    </dgm:pt>
    <dgm:pt modelId="{B799DE85-F892-4C83-80B6-9DC355643B29}" type="parTrans" cxnId="{C72EB1C9-E8AA-46FE-A71B-A0C633A84E60}">
      <dgm:prSet/>
      <dgm:spPr/>
      <dgm:t>
        <a:bodyPr/>
        <a:lstStyle/>
        <a:p>
          <a:endParaRPr lang="es-CL"/>
        </a:p>
      </dgm:t>
    </dgm:pt>
    <dgm:pt modelId="{D6402B73-3A5D-41A4-8A6F-BEDD70DE913B}" type="sibTrans" cxnId="{C72EB1C9-E8AA-46FE-A71B-A0C633A84E60}">
      <dgm:prSet/>
      <dgm:spPr/>
      <dgm:t>
        <a:bodyPr/>
        <a:lstStyle/>
        <a:p>
          <a:endParaRPr lang="es-CL"/>
        </a:p>
      </dgm:t>
    </dgm:pt>
    <dgm:pt modelId="{DB850C01-24FB-4DCD-AB3B-BB0792C7DE18}">
      <dgm:prSet phldrT="[Texto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dirty="0" smtClean="0"/>
            <a:t>GESTION PEDAGOGICA</a:t>
          </a:r>
          <a:endParaRPr lang="es-CL" dirty="0"/>
        </a:p>
      </dgm:t>
    </dgm:pt>
    <dgm:pt modelId="{861EC7B6-06BB-4F27-82C4-4DA9AA3E1CEC}" type="parTrans" cxnId="{1FA7FF7A-EA40-4E6B-8C8D-A699EC332C0A}">
      <dgm:prSet/>
      <dgm:spPr/>
      <dgm:t>
        <a:bodyPr/>
        <a:lstStyle/>
        <a:p>
          <a:endParaRPr lang="es-CL"/>
        </a:p>
      </dgm:t>
    </dgm:pt>
    <dgm:pt modelId="{02C685F3-55CD-404B-9E38-AA564EC496A0}" type="sibTrans" cxnId="{1FA7FF7A-EA40-4E6B-8C8D-A699EC332C0A}">
      <dgm:prSet/>
      <dgm:spPr/>
      <dgm:t>
        <a:bodyPr/>
        <a:lstStyle/>
        <a:p>
          <a:endParaRPr lang="es-CL"/>
        </a:p>
      </dgm:t>
    </dgm:pt>
    <dgm:pt modelId="{4F65442A-60A5-4642-9063-C3A7029B243E}">
      <dgm:prSet phldrT="[Tex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dirty="0" smtClean="0"/>
            <a:t>CONVIVENCIA ESCOLAR</a:t>
          </a:r>
          <a:endParaRPr lang="es-CL" dirty="0"/>
        </a:p>
      </dgm:t>
    </dgm:pt>
    <dgm:pt modelId="{5C3AE192-FA5B-4CD4-8BD6-893848D218D7}" type="parTrans" cxnId="{46F8FBFD-3F7C-4405-89B3-66DEE7CB05BF}">
      <dgm:prSet/>
      <dgm:spPr/>
      <dgm:t>
        <a:bodyPr/>
        <a:lstStyle/>
        <a:p>
          <a:endParaRPr lang="es-CL"/>
        </a:p>
      </dgm:t>
    </dgm:pt>
    <dgm:pt modelId="{79C9E26F-89D7-4455-8521-5A641A32726A}" type="sibTrans" cxnId="{46F8FBFD-3F7C-4405-89B3-66DEE7CB05BF}">
      <dgm:prSet/>
      <dgm:spPr/>
      <dgm:t>
        <a:bodyPr/>
        <a:lstStyle/>
        <a:p>
          <a:endParaRPr lang="es-CL"/>
        </a:p>
      </dgm:t>
    </dgm:pt>
    <dgm:pt modelId="{E92B2D43-FCDC-4120-875D-E7987B9EB4B7}">
      <dgm:prSet phldrT="[Texto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dirty="0" smtClean="0"/>
            <a:t>PASTORAL</a:t>
          </a:r>
          <a:endParaRPr lang="es-CL" dirty="0"/>
        </a:p>
      </dgm:t>
    </dgm:pt>
    <dgm:pt modelId="{466A464E-183C-47A9-B32E-48C86DF1B7B6}" type="parTrans" cxnId="{32F0DBD2-2F3A-48EE-B52D-E7A4EBA8A7CE}">
      <dgm:prSet/>
      <dgm:spPr/>
      <dgm:t>
        <a:bodyPr/>
        <a:lstStyle/>
        <a:p>
          <a:endParaRPr lang="es-CL"/>
        </a:p>
      </dgm:t>
    </dgm:pt>
    <dgm:pt modelId="{F3557B8C-9422-4F3C-953D-06F3D8E28FE8}" type="sibTrans" cxnId="{32F0DBD2-2F3A-48EE-B52D-E7A4EBA8A7CE}">
      <dgm:prSet/>
      <dgm:spPr/>
      <dgm:t>
        <a:bodyPr/>
        <a:lstStyle/>
        <a:p>
          <a:endParaRPr lang="es-CL"/>
        </a:p>
      </dgm:t>
    </dgm:pt>
    <dgm:pt modelId="{8C53976E-B5BE-47D9-9F17-4A8B9C99919A}">
      <dgm:prSet phldrT="[Texto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dirty="0" smtClean="0"/>
            <a:t>RECURSOS</a:t>
          </a:r>
          <a:endParaRPr lang="es-CL" dirty="0"/>
        </a:p>
      </dgm:t>
    </dgm:pt>
    <dgm:pt modelId="{56025541-1CD4-4D11-BA81-0342382FD730}" type="parTrans" cxnId="{14065653-A200-4B5C-B49E-C9B8726FDB2A}">
      <dgm:prSet/>
      <dgm:spPr/>
      <dgm:t>
        <a:bodyPr/>
        <a:lstStyle/>
        <a:p>
          <a:endParaRPr lang="es-CL"/>
        </a:p>
      </dgm:t>
    </dgm:pt>
    <dgm:pt modelId="{E6B3AAA9-45CB-42D0-B6EE-612EBCDD0B84}" type="sibTrans" cxnId="{14065653-A200-4B5C-B49E-C9B8726FDB2A}">
      <dgm:prSet/>
      <dgm:spPr/>
      <dgm:t>
        <a:bodyPr/>
        <a:lstStyle/>
        <a:p>
          <a:endParaRPr lang="es-CL"/>
        </a:p>
      </dgm:t>
    </dgm:pt>
    <dgm:pt modelId="{8FB6AB38-E73D-426B-BE65-FACD6EBD3EC8}" type="pres">
      <dgm:prSet presAssocID="{66364C2F-8533-4359-AD16-2E7D3FA47AD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30820B1C-415C-491B-BEFC-EEAC4E8361E7}" type="pres">
      <dgm:prSet presAssocID="{5BF43382-A9F1-4F97-9A39-C624570479F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BC5C395-5358-44C2-A871-5188D18B9A60}" type="pres">
      <dgm:prSet presAssocID="{D6402B73-3A5D-41A4-8A6F-BEDD70DE913B}" presName="sibTrans" presStyleCnt="0"/>
      <dgm:spPr/>
    </dgm:pt>
    <dgm:pt modelId="{FDBE626E-B359-4365-B01F-8D85157D7345}" type="pres">
      <dgm:prSet presAssocID="{DB850C01-24FB-4DCD-AB3B-BB0792C7DE1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99ABA59-4FEB-4BDB-980D-5CE03BF92020}" type="pres">
      <dgm:prSet presAssocID="{02C685F3-55CD-404B-9E38-AA564EC496A0}" presName="sibTrans" presStyleCnt="0"/>
      <dgm:spPr/>
    </dgm:pt>
    <dgm:pt modelId="{C4694C9E-658D-4A4B-8379-EE12D8786BE9}" type="pres">
      <dgm:prSet presAssocID="{4F65442A-60A5-4642-9063-C3A7029B243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C0DE73C-407B-4030-9EEC-663138262D4E}" type="pres">
      <dgm:prSet presAssocID="{79C9E26F-89D7-4455-8521-5A641A32726A}" presName="sibTrans" presStyleCnt="0"/>
      <dgm:spPr/>
    </dgm:pt>
    <dgm:pt modelId="{FA68F356-A384-438B-8F40-99EDE909EA61}" type="pres">
      <dgm:prSet presAssocID="{E92B2D43-FCDC-4120-875D-E7987B9EB4B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C27348F-455D-4823-B969-F0BDB722679F}" type="pres">
      <dgm:prSet presAssocID="{F3557B8C-9422-4F3C-953D-06F3D8E28FE8}" presName="sibTrans" presStyleCnt="0"/>
      <dgm:spPr/>
    </dgm:pt>
    <dgm:pt modelId="{4FFB0EA1-681E-4536-AF14-40B0867B6B02}" type="pres">
      <dgm:prSet presAssocID="{8C53976E-B5BE-47D9-9F17-4A8B9C99919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D6B02893-0E94-4285-B69E-D015C9E19198}" type="presOf" srcId="{8C53976E-B5BE-47D9-9F17-4A8B9C99919A}" destId="{4FFB0EA1-681E-4536-AF14-40B0867B6B02}" srcOrd="0" destOrd="0" presId="urn:microsoft.com/office/officeart/2005/8/layout/default"/>
    <dgm:cxn modelId="{46F8FBFD-3F7C-4405-89B3-66DEE7CB05BF}" srcId="{66364C2F-8533-4359-AD16-2E7D3FA47AD8}" destId="{4F65442A-60A5-4642-9063-C3A7029B243E}" srcOrd="2" destOrd="0" parTransId="{5C3AE192-FA5B-4CD4-8BD6-893848D218D7}" sibTransId="{79C9E26F-89D7-4455-8521-5A641A32726A}"/>
    <dgm:cxn modelId="{7CF91ECF-C7DA-4CC4-8FF3-7525C2B23D08}" type="presOf" srcId="{5BF43382-A9F1-4F97-9A39-C624570479FE}" destId="{30820B1C-415C-491B-BEFC-EEAC4E8361E7}" srcOrd="0" destOrd="0" presId="urn:microsoft.com/office/officeart/2005/8/layout/default"/>
    <dgm:cxn modelId="{0294BE56-6BC3-4661-AEAE-4F0509C5F4FF}" type="presOf" srcId="{DB850C01-24FB-4DCD-AB3B-BB0792C7DE18}" destId="{FDBE626E-B359-4365-B01F-8D85157D7345}" srcOrd="0" destOrd="0" presId="urn:microsoft.com/office/officeart/2005/8/layout/default"/>
    <dgm:cxn modelId="{C72EB1C9-E8AA-46FE-A71B-A0C633A84E60}" srcId="{66364C2F-8533-4359-AD16-2E7D3FA47AD8}" destId="{5BF43382-A9F1-4F97-9A39-C624570479FE}" srcOrd="0" destOrd="0" parTransId="{B799DE85-F892-4C83-80B6-9DC355643B29}" sibTransId="{D6402B73-3A5D-41A4-8A6F-BEDD70DE913B}"/>
    <dgm:cxn modelId="{32F0DBD2-2F3A-48EE-B52D-E7A4EBA8A7CE}" srcId="{66364C2F-8533-4359-AD16-2E7D3FA47AD8}" destId="{E92B2D43-FCDC-4120-875D-E7987B9EB4B7}" srcOrd="3" destOrd="0" parTransId="{466A464E-183C-47A9-B32E-48C86DF1B7B6}" sibTransId="{F3557B8C-9422-4F3C-953D-06F3D8E28FE8}"/>
    <dgm:cxn modelId="{1FA7FF7A-EA40-4E6B-8C8D-A699EC332C0A}" srcId="{66364C2F-8533-4359-AD16-2E7D3FA47AD8}" destId="{DB850C01-24FB-4DCD-AB3B-BB0792C7DE18}" srcOrd="1" destOrd="0" parTransId="{861EC7B6-06BB-4F27-82C4-4DA9AA3E1CEC}" sibTransId="{02C685F3-55CD-404B-9E38-AA564EC496A0}"/>
    <dgm:cxn modelId="{14065653-A200-4B5C-B49E-C9B8726FDB2A}" srcId="{66364C2F-8533-4359-AD16-2E7D3FA47AD8}" destId="{8C53976E-B5BE-47D9-9F17-4A8B9C99919A}" srcOrd="4" destOrd="0" parTransId="{56025541-1CD4-4D11-BA81-0342382FD730}" sibTransId="{E6B3AAA9-45CB-42D0-B6EE-612EBCDD0B84}"/>
    <dgm:cxn modelId="{3140B769-FAEF-4C6E-898E-A54E030996A3}" type="presOf" srcId="{66364C2F-8533-4359-AD16-2E7D3FA47AD8}" destId="{8FB6AB38-E73D-426B-BE65-FACD6EBD3EC8}" srcOrd="0" destOrd="0" presId="urn:microsoft.com/office/officeart/2005/8/layout/default"/>
    <dgm:cxn modelId="{6B2ED131-A258-4F89-9FD1-46FC36A217B1}" type="presOf" srcId="{E92B2D43-FCDC-4120-875D-E7987B9EB4B7}" destId="{FA68F356-A384-438B-8F40-99EDE909EA61}" srcOrd="0" destOrd="0" presId="urn:microsoft.com/office/officeart/2005/8/layout/default"/>
    <dgm:cxn modelId="{E9C4D479-AB7F-4D17-926A-5B48A66FA602}" type="presOf" srcId="{4F65442A-60A5-4642-9063-C3A7029B243E}" destId="{C4694C9E-658D-4A4B-8379-EE12D8786BE9}" srcOrd="0" destOrd="0" presId="urn:microsoft.com/office/officeart/2005/8/layout/default"/>
    <dgm:cxn modelId="{F798E773-93C9-410E-AD04-27D33A9D4C34}" type="presParOf" srcId="{8FB6AB38-E73D-426B-BE65-FACD6EBD3EC8}" destId="{30820B1C-415C-491B-BEFC-EEAC4E8361E7}" srcOrd="0" destOrd="0" presId="urn:microsoft.com/office/officeart/2005/8/layout/default"/>
    <dgm:cxn modelId="{3F7A6A70-7F5C-452F-82F7-45DAA74B4B66}" type="presParOf" srcId="{8FB6AB38-E73D-426B-BE65-FACD6EBD3EC8}" destId="{3BC5C395-5358-44C2-A871-5188D18B9A60}" srcOrd="1" destOrd="0" presId="urn:microsoft.com/office/officeart/2005/8/layout/default"/>
    <dgm:cxn modelId="{0228B1BE-428C-4C85-B2FC-DA8C70826DC8}" type="presParOf" srcId="{8FB6AB38-E73D-426B-BE65-FACD6EBD3EC8}" destId="{FDBE626E-B359-4365-B01F-8D85157D7345}" srcOrd="2" destOrd="0" presId="urn:microsoft.com/office/officeart/2005/8/layout/default"/>
    <dgm:cxn modelId="{7F1314E2-29BC-4A22-83BE-DC17F1250168}" type="presParOf" srcId="{8FB6AB38-E73D-426B-BE65-FACD6EBD3EC8}" destId="{499ABA59-4FEB-4BDB-980D-5CE03BF92020}" srcOrd="3" destOrd="0" presId="urn:microsoft.com/office/officeart/2005/8/layout/default"/>
    <dgm:cxn modelId="{8CA5548D-42A3-461A-969B-1C2D4E6C5BD2}" type="presParOf" srcId="{8FB6AB38-E73D-426B-BE65-FACD6EBD3EC8}" destId="{C4694C9E-658D-4A4B-8379-EE12D8786BE9}" srcOrd="4" destOrd="0" presId="urn:microsoft.com/office/officeart/2005/8/layout/default"/>
    <dgm:cxn modelId="{A808AECE-722A-468A-AABE-E00EF5C6C34E}" type="presParOf" srcId="{8FB6AB38-E73D-426B-BE65-FACD6EBD3EC8}" destId="{FC0DE73C-407B-4030-9EEC-663138262D4E}" srcOrd="5" destOrd="0" presId="urn:microsoft.com/office/officeart/2005/8/layout/default"/>
    <dgm:cxn modelId="{688C316F-C290-47DD-91B8-22A692DFF730}" type="presParOf" srcId="{8FB6AB38-E73D-426B-BE65-FACD6EBD3EC8}" destId="{FA68F356-A384-438B-8F40-99EDE909EA61}" srcOrd="6" destOrd="0" presId="urn:microsoft.com/office/officeart/2005/8/layout/default"/>
    <dgm:cxn modelId="{1AFF6EE4-10F3-4DD4-8D22-74B2362B9CCA}" type="presParOf" srcId="{8FB6AB38-E73D-426B-BE65-FACD6EBD3EC8}" destId="{3C27348F-455D-4823-B969-F0BDB722679F}" srcOrd="7" destOrd="0" presId="urn:microsoft.com/office/officeart/2005/8/layout/default"/>
    <dgm:cxn modelId="{04B2E8E2-4E69-49E9-8965-F6F98534EA9C}" type="presParOf" srcId="{8FB6AB38-E73D-426B-BE65-FACD6EBD3EC8}" destId="{4FFB0EA1-681E-4536-AF14-40B0867B6B0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0B30A3-4C68-4D9C-8B88-FAB3E57C14B1}" type="doc">
      <dgm:prSet loTypeId="urn:microsoft.com/office/officeart/2005/8/layout/h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L"/>
        </a:p>
      </dgm:t>
    </dgm:pt>
    <dgm:pt modelId="{A1107B7C-7BEE-41A1-AB21-E501D83EF02D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dirty="0" smtClean="0"/>
            <a:t>Se dieron  espacios de acompañamiento e  información permanente y actualizada a los distintos estamentos del colegio</a:t>
          </a:r>
          <a:endParaRPr lang="es-CL" dirty="0"/>
        </a:p>
      </dgm:t>
    </dgm:pt>
    <dgm:pt modelId="{165104DF-B46C-43B4-BE37-3197B4AFC7BB}" type="parTrans" cxnId="{81655C2F-4F36-4B1E-AFBE-60542C0A8FAD}">
      <dgm:prSet/>
      <dgm:spPr/>
      <dgm:t>
        <a:bodyPr/>
        <a:lstStyle/>
        <a:p>
          <a:endParaRPr lang="es-CL"/>
        </a:p>
      </dgm:t>
    </dgm:pt>
    <dgm:pt modelId="{CC5FE259-4E21-4E25-88F4-F3752B9C8752}" type="sibTrans" cxnId="{81655C2F-4F36-4B1E-AFBE-60542C0A8FAD}">
      <dgm:prSet/>
      <dgm:spPr/>
      <dgm:t>
        <a:bodyPr/>
        <a:lstStyle/>
        <a:p>
          <a:endParaRPr lang="es-CL"/>
        </a:p>
      </dgm:t>
    </dgm:pt>
    <dgm:pt modelId="{8C33FDAC-2847-4767-AD1C-5AFFDA03FD30}">
      <dgm:prSet phldrT="[Texto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dirty="0" smtClean="0"/>
            <a:t>Desarrollo instancias de autocuidado de la salud mental  y espiritual  de docentes y asistentes de la educación </a:t>
          </a:r>
          <a:endParaRPr lang="es-CL" dirty="0"/>
        </a:p>
      </dgm:t>
    </dgm:pt>
    <dgm:pt modelId="{7322BAA0-A886-4901-A9FA-AA6209D51308}" type="parTrans" cxnId="{B7393F22-3BF6-4871-ADA8-40B4FD3E3222}">
      <dgm:prSet/>
      <dgm:spPr/>
      <dgm:t>
        <a:bodyPr/>
        <a:lstStyle/>
        <a:p>
          <a:endParaRPr lang="es-CL"/>
        </a:p>
      </dgm:t>
    </dgm:pt>
    <dgm:pt modelId="{CB8D4678-A992-4192-964F-2013E4B5905B}" type="sibTrans" cxnId="{B7393F22-3BF6-4871-ADA8-40B4FD3E3222}">
      <dgm:prSet/>
      <dgm:spPr/>
      <dgm:t>
        <a:bodyPr/>
        <a:lstStyle/>
        <a:p>
          <a:endParaRPr lang="es-CL"/>
        </a:p>
      </dgm:t>
    </dgm:pt>
    <dgm:pt modelId="{7215009B-BB5A-4416-9037-6EF61F01B463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mtClean="0"/>
            <a:t>Identificación de </a:t>
          </a:r>
          <a:r>
            <a:rPr lang="es-ES" dirty="0" smtClean="0"/>
            <a:t>familias del personal que estén afectadas a nivel socio-económico </a:t>
          </a:r>
          <a:endParaRPr lang="es-CL" dirty="0"/>
        </a:p>
      </dgm:t>
    </dgm:pt>
    <dgm:pt modelId="{8FF3A03E-B5FA-44B4-923E-2B74EB321F39}" type="parTrans" cxnId="{11DFD4BD-4FFF-42D1-93D6-0FBBBD480336}">
      <dgm:prSet/>
      <dgm:spPr/>
      <dgm:t>
        <a:bodyPr/>
        <a:lstStyle/>
        <a:p>
          <a:endParaRPr lang="es-CL"/>
        </a:p>
      </dgm:t>
    </dgm:pt>
    <dgm:pt modelId="{9CD17B9F-67CC-4679-B7BA-5755B707EDBC}" type="sibTrans" cxnId="{11DFD4BD-4FFF-42D1-93D6-0FBBBD480336}">
      <dgm:prSet/>
      <dgm:spPr/>
      <dgm:t>
        <a:bodyPr/>
        <a:lstStyle/>
        <a:p>
          <a:endParaRPr lang="es-CL"/>
        </a:p>
      </dgm:t>
    </dgm:pt>
    <dgm:pt modelId="{DB9E1BB7-33D4-43C1-8898-8068E9E7DB29}">
      <dgm:prSet/>
      <dgm:spPr/>
      <dgm:t>
        <a:bodyPr/>
        <a:lstStyle/>
        <a:p>
          <a:r>
            <a:rPr lang="es-ES" dirty="0" smtClean="0"/>
            <a:t>Identificación familias de alumnas  con situaciones socioeconómicas críticas y dar orientación o canalizar ayudas económicas, becas u otros.</a:t>
          </a:r>
          <a:endParaRPr lang="es-CL" dirty="0"/>
        </a:p>
      </dgm:t>
    </dgm:pt>
    <dgm:pt modelId="{7FD2E39E-485B-4A0E-97BF-218AD2BBA082}" type="parTrans" cxnId="{5284B3A2-C885-4DB3-B851-027A6C430E05}">
      <dgm:prSet/>
      <dgm:spPr/>
      <dgm:t>
        <a:bodyPr/>
        <a:lstStyle/>
        <a:p>
          <a:endParaRPr lang="es-CL"/>
        </a:p>
      </dgm:t>
    </dgm:pt>
    <dgm:pt modelId="{858EF54D-2677-4EF8-99D2-C5EDD5930666}" type="sibTrans" cxnId="{5284B3A2-C885-4DB3-B851-027A6C430E05}">
      <dgm:prSet/>
      <dgm:spPr/>
      <dgm:t>
        <a:bodyPr/>
        <a:lstStyle/>
        <a:p>
          <a:endParaRPr lang="es-CL"/>
        </a:p>
      </dgm:t>
    </dgm:pt>
    <dgm:pt modelId="{88976D57-22C0-4C8C-93C2-A6599579C13F}" type="pres">
      <dgm:prSet presAssocID="{FC0B30A3-4C68-4D9C-8B88-FAB3E57C14B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8127FDC0-1AE3-42FA-BB06-A0B8E08281E1}" type="pres">
      <dgm:prSet presAssocID="{A1107B7C-7BEE-41A1-AB21-E501D83EF02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E1F7126-1D09-48CE-A55E-1A4FC34CD47C}" type="pres">
      <dgm:prSet presAssocID="{CC5FE259-4E21-4E25-88F4-F3752B9C8752}" presName="sibTrans" presStyleCnt="0"/>
      <dgm:spPr/>
    </dgm:pt>
    <dgm:pt modelId="{7E822FE6-51D5-4C5A-8959-D1B0788605A1}" type="pres">
      <dgm:prSet presAssocID="{8C33FDAC-2847-4767-AD1C-5AFFDA03FD3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FD9DDAD-627C-444B-A727-02134A996CB1}" type="pres">
      <dgm:prSet presAssocID="{CB8D4678-A992-4192-964F-2013E4B5905B}" presName="sibTrans" presStyleCnt="0"/>
      <dgm:spPr/>
    </dgm:pt>
    <dgm:pt modelId="{239C2691-CCC0-422A-BD70-5855BC1807B5}" type="pres">
      <dgm:prSet presAssocID="{7215009B-BB5A-4416-9037-6EF61F01B46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0C4CA17-CB7A-467D-A6EE-DCB21C55C50C}" type="pres">
      <dgm:prSet presAssocID="{9CD17B9F-67CC-4679-B7BA-5755B707EDBC}" presName="sibTrans" presStyleCnt="0"/>
      <dgm:spPr/>
    </dgm:pt>
    <dgm:pt modelId="{846939DC-F0B0-4FF5-A8A3-D8F23D8830DF}" type="pres">
      <dgm:prSet presAssocID="{DB9E1BB7-33D4-43C1-8898-8068E9E7DB2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5284B3A2-C885-4DB3-B851-027A6C430E05}" srcId="{FC0B30A3-4C68-4D9C-8B88-FAB3E57C14B1}" destId="{DB9E1BB7-33D4-43C1-8898-8068E9E7DB29}" srcOrd="3" destOrd="0" parTransId="{7FD2E39E-485B-4A0E-97BF-218AD2BBA082}" sibTransId="{858EF54D-2677-4EF8-99D2-C5EDD5930666}"/>
    <dgm:cxn modelId="{8C320222-054C-43C8-9B3C-E70F1BCAF90C}" type="presOf" srcId="{8C33FDAC-2847-4767-AD1C-5AFFDA03FD30}" destId="{7E822FE6-51D5-4C5A-8959-D1B0788605A1}" srcOrd="0" destOrd="0" presId="urn:microsoft.com/office/officeart/2005/8/layout/hList6"/>
    <dgm:cxn modelId="{13E93A4D-3C62-43F2-8A25-93428124FBB5}" type="presOf" srcId="{A1107B7C-7BEE-41A1-AB21-E501D83EF02D}" destId="{8127FDC0-1AE3-42FA-BB06-A0B8E08281E1}" srcOrd="0" destOrd="0" presId="urn:microsoft.com/office/officeart/2005/8/layout/hList6"/>
    <dgm:cxn modelId="{B7393F22-3BF6-4871-ADA8-40B4FD3E3222}" srcId="{FC0B30A3-4C68-4D9C-8B88-FAB3E57C14B1}" destId="{8C33FDAC-2847-4767-AD1C-5AFFDA03FD30}" srcOrd="1" destOrd="0" parTransId="{7322BAA0-A886-4901-A9FA-AA6209D51308}" sibTransId="{CB8D4678-A992-4192-964F-2013E4B5905B}"/>
    <dgm:cxn modelId="{286CAF79-519F-49BE-A18C-E06A78BB2B53}" type="presOf" srcId="{DB9E1BB7-33D4-43C1-8898-8068E9E7DB29}" destId="{846939DC-F0B0-4FF5-A8A3-D8F23D8830DF}" srcOrd="0" destOrd="0" presId="urn:microsoft.com/office/officeart/2005/8/layout/hList6"/>
    <dgm:cxn modelId="{81655C2F-4F36-4B1E-AFBE-60542C0A8FAD}" srcId="{FC0B30A3-4C68-4D9C-8B88-FAB3E57C14B1}" destId="{A1107B7C-7BEE-41A1-AB21-E501D83EF02D}" srcOrd="0" destOrd="0" parTransId="{165104DF-B46C-43B4-BE37-3197B4AFC7BB}" sibTransId="{CC5FE259-4E21-4E25-88F4-F3752B9C8752}"/>
    <dgm:cxn modelId="{D958F49D-84C2-4BD5-885A-0EC636BB5939}" type="presOf" srcId="{7215009B-BB5A-4416-9037-6EF61F01B463}" destId="{239C2691-CCC0-422A-BD70-5855BC1807B5}" srcOrd="0" destOrd="0" presId="urn:microsoft.com/office/officeart/2005/8/layout/hList6"/>
    <dgm:cxn modelId="{30AD64AB-E64F-4C4B-8787-CC5D75A6A2DF}" type="presOf" srcId="{FC0B30A3-4C68-4D9C-8B88-FAB3E57C14B1}" destId="{88976D57-22C0-4C8C-93C2-A6599579C13F}" srcOrd="0" destOrd="0" presId="urn:microsoft.com/office/officeart/2005/8/layout/hList6"/>
    <dgm:cxn modelId="{11DFD4BD-4FFF-42D1-93D6-0FBBBD480336}" srcId="{FC0B30A3-4C68-4D9C-8B88-FAB3E57C14B1}" destId="{7215009B-BB5A-4416-9037-6EF61F01B463}" srcOrd="2" destOrd="0" parTransId="{8FF3A03E-B5FA-44B4-923E-2B74EB321F39}" sibTransId="{9CD17B9F-67CC-4679-B7BA-5755B707EDBC}"/>
    <dgm:cxn modelId="{57DDAB80-D0D3-4294-9E23-6C50EFDCBA4A}" type="presParOf" srcId="{88976D57-22C0-4C8C-93C2-A6599579C13F}" destId="{8127FDC0-1AE3-42FA-BB06-A0B8E08281E1}" srcOrd="0" destOrd="0" presId="urn:microsoft.com/office/officeart/2005/8/layout/hList6"/>
    <dgm:cxn modelId="{2B516326-B329-4129-9346-7626F44DC2C6}" type="presParOf" srcId="{88976D57-22C0-4C8C-93C2-A6599579C13F}" destId="{FE1F7126-1D09-48CE-A55E-1A4FC34CD47C}" srcOrd="1" destOrd="0" presId="urn:microsoft.com/office/officeart/2005/8/layout/hList6"/>
    <dgm:cxn modelId="{4423D537-E936-443A-878F-8E7177EAE71F}" type="presParOf" srcId="{88976D57-22C0-4C8C-93C2-A6599579C13F}" destId="{7E822FE6-51D5-4C5A-8959-D1B0788605A1}" srcOrd="2" destOrd="0" presId="urn:microsoft.com/office/officeart/2005/8/layout/hList6"/>
    <dgm:cxn modelId="{0801CC2E-269B-48E6-ADDD-BF67FC2FAD9C}" type="presParOf" srcId="{88976D57-22C0-4C8C-93C2-A6599579C13F}" destId="{AFD9DDAD-627C-444B-A727-02134A996CB1}" srcOrd="3" destOrd="0" presId="urn:microsoft.com/office/officeart/2005/8/layout/hList6"/>
    <dgm:cxn modelId="{50F17899-F722-4BF0-88A8-EB1860A05404}" type="presParOf" srcId="{88976D57-22C0-4C8C-93C2-A6599579C13F}" destId="{239C2691-CCC0-422A-BD70-5855BC1807B5}" srcOrd="4" destOrd="0" presId="urn:microsoft.com/office/officeart/2005/8/layout/hList6"/>
    <dgm:cxn modelId="{2B1AAB18-A585-4BC9-AF5C-E064BD4FB189}" type="presParOf" srcId="{88976D57-22C0-4C8C-93C2-A6599579C13F}" destId="{60C4CA17-CB7A-467D-A6EE-DCB21C55C50C}" srcOrd="5" destOrd="0" presId="urn:microsoft.com/office/officeart/2005/8/layout/hList6"/>
    <dgm:cxn modelId="{E8A736E4-BAD4-4661-A94B-E8F5505A1FE2}" type="presParOf" srcId="{88976D57-22C0-4C8C-93C2-A6599579C13F}" destId="{846939DC-F0B0-4FF5-A8A3-D8F23D8830DF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B89676-B6D5-4848-A216-969D65A42F09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L"/>
        </a:p>
      </dgm:t>
    </dgm:pt>
    <dgm:pt modelId="{18D6939E-BBE6-4ABB-A410-DFDE09897EC1}">
      <dgm:prSet/>
      <dgm:spPr/>
      <dgm:t>
        <a:bodyPr/>
        <a:lstStyle/>
        <a:p>
          <a:r>
            <a:rPr lang="es-ES" dirty="0" smtClean="0"/>
            <a:t>Implementación  del proceso de aprendizaje  de acuerdo a la Priorización Curricular indicada  por </a:t>
          </a:r>
          <a:r>
            <a:rPr lang="es-ES" dirty="0" err="1" smtClean="0"/>
            <a:t>Mineduc</a:t>
          </a:r>
          <a:endParaRPr lang="es-CL" dirty="0"/>
        </a:p>
      </dgm:t>
    </dgm:pt>
    <dgm:pt modelId="{EE0C5961-8901-442B-9558-19A2DB3ABBA5}" type="parTrans" cxnId="{87D850CD-C0E1-4CD2-A09D-A6E2F8BC268D}">
      <dgm:prSet/>
      <dgm:spPr/>
      <dgm:t>
        <a:bodyPr/>
        <a:lstStyle/>
        <a:p>
          <a:endParaRPr lang="es-CL"/>
        </a:p>
      </dgm:t>
    </dgm:pt>
    <dgm:pt modelId="{61504521-A0E8-482E-AA10-536501D4B8D2}" type="sibTrans" cxnId="{87D850CD-C0E1-4CD2-A09D-A6E2F8BC268D}">
      <dgm:prSet/>
      <dgm:spPr/>
      <dgm:t>
        <a:bodyPr/>
        <a:lstStyle/>
        <a:p>
          <a:endParaRPr lang="es-CL"/>
        </a:p>
      </dgm:t>
    </dgm:pt>
    <dgm:pt modelId="{0BA045DA-6223-4EE4-B579-068A0D8AB0EC}">
      <dgm:prSet phldrT="[Texto]"/>
      <dgm:spPr/>
      <dgm:t>
        <a:bodyPr/>
        <a:lstStyle/>
        <a:p>
          <a:r>
            <a:rPr lang="es-ES" dirty="0" smtClean="0"/>
            <a:t>Apoyo a las alumnas que presentan dificultades para conectarse a clases online, buscando las mejores alternativas para cada situación </a:t>
          </a:r>
          <a:endParaRPr lang="es-CL" dirty="0"/>
        </a:p>
      </dgm:t>
    </dgm:pt>
    <dgm:pt modelId="{565E147A-E6C5-4612-8A0F-077854E78214}" type="parTrans" cxnId="{AC0C7673-7903-413E-AF40-718193F5DDA9}">
      <dgm:prSet/>
      <dgm:spPr/>
      <dgm:t>
        <a:bodyPr/>
        <a:lstStyle/>
        <a:p>
          <a:endParaRPr lang="es-CL"/>
        </a:p>
      </dgm:t>
    </dgm:pt>
    <dgm:pt modelId="{67FF3CAE-23AF-4F72-ACA1-BE8D11CE961F}" type="sibTrans" cxnId="{AC0C7673-7903-413E-AF40-718193F5DDA9}">
      <dgm:prSet/>
      <dgm:spPr/>
      <dgm:t>
        <a:bodyPr/>
        <a:lstStyle/>
        <a:p>
          <a:endParaRPr lang="es-CL"/>
        </a:p>
      </dgm:t>
    </dgm:pt>
    <dgm:pt modelId="{DDF8640C-60E4-4EB2-B7E8-B667C463B3A0}">
      <dgm:prSet phldrT="[Texto]"/>
      <dgm:spPr/>
      <dgm:t>
        <a:bodyPr/>
        <a:lstStyle/>
        <a:p>
          <a:r>
            <a:rPr lang="es-ES" dirty="0" smtClean="0"/>
            <a:t>Apoyo  a alumnas pertenecientes a  Programa de Integración Escolar </a:t>
          </a:r>
          <a:endParaRPr lang="es-CL" dirty="0"/>
        </a:p>
      </dgm:t>
    </dgm:pt>
    <dgm:pt modelId="{A07B6893-30A7-42DA-AD00-5C3DDA8D7BE1}" type="parTrans" cxnId="{6DAE2EA0-C6AE-4B3D-A6A1-6265E52025F3}">
      <dgm:prSet/>
      <dgm:spPr/>
      <dgm:t>
        <a:bodyPr/>
        <a:lstStyle/>
        <a:p>
          <a:endParaRPr lang="es-CL"/>
        </a:p>
      </dgm:t>
    </dgm:pt>
    <dgm:pt modelId="{9181E23C-C6E4-417D-9584-62D25B432D08}" type="sibTrans" cxnId="{6DAE2EA0-C6AE-4B3D-A6A1-6265E52025F3}">
      <dgm:prSet/>
      <dgm:spPr/>
      <dgm:t>
        <a:bodyPr/>
        <a:lstStyle/>
        <a:p>
          <a:endParaRPr lang="es-CL"/>
        </a:p>
      </dgm:t>
    </dgm:pt>
    <dgm:pt modelId="{522DA77D-6557-4ACD-9178-51226B3DD88D}">
      <dgm:prSet/>
      <dgm:spPr/>
      <dgm:t>
        <a:bodyPr/>
        <a:lstStyle/>
        <a:p>
          <a:r>
            <a:rPr lang="es-ES" dirty="0" smtClean="0"/>
            <a:t>Apoyo  el trabajo de  los docentes en el ejercicio de sus tareas diarias </a:t>
          </a:r>
          <a:endParaRPr lang="es-CL" dirty="0"/>
        </a:p>
      </dgm:t>
    </dgm:pt>
    <dgm:pt modelId="{B50AD037-82FC-46F7-A4CC-AE11D71383A2}" type="parTrans" cxnId="{606F1C74-1742-41CC-8D87-77AEABD39A4C}">
      <dgm:prSet/>
      <dgm:spPr/>
      <dgm:t>
        <a:bodyPr/>
        <a:lstStyle/>
        <a:p>
          <a:endParaRPr lang="es-CL"/>
        </a:p>
      </dgm:t>
    </dgm:pt>
    <dgm:pt modelId="{915D86F2-E323-4F5A-950A-D22B16442DB1}" type="sibTrans" cxnId="{606F1C74-1742-41CC-8D87-77AEABD39A4C}">
      <dgm:prSet/>
      <dgm:spPr/>
      <dgm:t>
        <a:bodyPr/>
        <a:lstStyle/>
        <a:p>
          <a:endParaRPr lang="es-CL"/>
        </a:p>
      </dgm:t>
    </dgm:pt>
    <dgm:pt modelId="{7DEFCD6D-E7D7-4D4E-9695-943D384E7D05}">
      <dgm:prSet/>
      <dgm:spPr/>
      <dgm:t>
        <a:bodyPr/>
        <a:lstStyle/>
        <a:p>
          <a:r>
            <a:rPr lang="es-ES" dirty="0" smtClean="0"/>
            <a:t> Oferta de actividades extraescolares que favorezcan el desarrollo de  habilidades deportivas,  culturales y artísticas.</a:t>
          </a:r>
          <a:endParaRPr lang="es-CL" dirty="0"/>
        </a:p>
      </dgm:t>
    </dgm:pt>
    <dgm:pt modelId="{ADA1006B-56B4-4E34-B397-81409DDC2BC3}" type="parTrans" cxnId="{F571401A-6D61-43CD-BF2F-0752626E4144}">
      <dgm:prSet/>
      <dgm:spPr/>
      <dgm:t>
        <a:bodyPr/>
        <a:lstStyle/>
        <a:p>
          <a:endParaRPr lang="es-CL"/>
        </a:p>
      </dgm:t>
    </dgm:pt>
    <dgm:pt modelId="{3D1F03FA-6E2E-4462-BA15-049F7383776E}" type="sibTrans" cxnId="{F571401A-6D61-43CD-BF2F-0752626E4144}">
      <dgm:prSet/>
      <dgm:spPr/>
      <dgm:t>
        <a:bodyPr/>
        <a:lstStyle/>
        <a:p>
          <a:endParaRPr lang="es-CL"/>
        </a:p>
      </dgm:t>
    </dgm:pt>
    <dgm:pt modelId="{7861325B-23E8-43CC-A429-C01D4B9393DB}" type="pres">
      <dgm:prSet presAssocID="{DEB89676-B6D5-4848-A216-969D65A42F0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89C16B32-5896-4E65-B85C-55889C37E825}" type="pres">
      <dgm:prSet presAssocID="{18D6939E-BBE6-4ABB-A410-DFDE09897EC1}" presName="parentLin" presStyleCnt="0"/>
      <dgm:spPr/>
    </dgm:pt>
    <dgm:pt modelId="{B5FE7F42-B219-4756-B6E3-810FB823F4BD}" type="pres">
      <dgm:prSet presAssocID="{18D6939E-BBE6-4ABB-A410-DFDE09897EC1}" presName="parentLeftMargin" presStyleLbl="node1" presStyleIdx="0" presStyleCnt="5"/>
      <dgm:spPr/>
      <dgm:t>
        <a:bodyPr/>
        <a:lstStyle/>
        <a:p>
          <a:endParaRPr lang="es-CL"/>
        </a:p>
      </dgm:t>
    </dgm:pt>
    <dgm:pt modelId="{B688F928-7206-41E2-9FD0-39C4069B7A3F}" type="pres">
      <dgm:prSet presAssocID="{18D6939E-BBE6-4ABB-A410-DFDE09897EC1}" presName="parentText" presStyleLbl="node1" presStyleIdx="0" presStyleCnt="5" custScaleY="163244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D61B82C-B696-49EB-B3E8-17ED23502C10}" type="pres">
      <dgm:prSet presAssocID="{18D6939E-BBE6-4ABB-A410-DFDE09897EC1}" presName="negativeSpace" presStyleCnt="0"/>
      <dgm:spPr/>
    </dgm:pt>
    <dgm:pt modelId="{4B65F087-C65C-415B-A84E-C7B5B96F63C9}" type="pres">
      <dgm:prSet presAssocID="{18D6939E-BBE6-4ABB-A410-DFDE09897EC1}" presName="childText" presStyleLbl="conFgAcc1" presStyleIdx="0" presStyleCnt="5" custLinFactNeighborX="1702" custLinFactNeighborY="-29640">
        <dgm:presLayoutVars>
          <dgm:bulletEnabled val="1"/>
        </dgm:presLayoutVars>
      </dgm:prSet>
      <dgm:spPr/>
    </dgm:pt>
    <dgm:pt modelId="{09BBC2D5-AAAB-49BA-AF49-F324C34AAD49}" type="pres">
      <dgm:prSet presAssocID="{61504521-A0E8-482E-AA10-536501D4B8D2}" presName="spaceBetweenRectangles" presStyleCnt="0"/>
      <dgm:spPr/>
    </dgm:pt>
    <dgm:pt modelId="{58081E8E-6B1A-41EE-A38F-57BD0E135263}" type="pres">
      <dgm:prSet presAssocID="{522DA77D-6557-4ACD-9178-51226B3DD88D}" presName="parentLin" presStyleCnt="0"/>
      <dgm:spPr/>
    </dgm:pt>
    <dgm:pt modelId="{0A16B860-8FFA-4A54-96B4-2A8B28F764A3}" type="pres">
      <dgm:prSet presAssocID="{522DA77D-6557-4ACD-9178-51226B3DD88D}" presName="parentLeftMargin" presStyleLbl="node1" presStyleIdx="0" presStyleCnt="5"/>
      <dgm:spPr/>
      <dgm:t>
        <a:bodyPr/>
        <a:lstStyle/>
        <a:p>
          <a:endParaRPr lang="es-CL"/>
        </a:p>
      </dgm:t>
    </dgm:pt>
    <dgm:pt modelId="{99F4D775-807C-45C7-B1A9-4F2E8F9B8C29}" type="pres">
      <dgm:prSet presAssocID="{522DA77D-6557-4ACD-9178-51226B3DD88D}" presName="parentText" presStyleLbl="node1" presStyleIdx="1" presStyleCnt="5" custScaleY="121001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D98C7B7-3493-49DB-8501-AB1BDDBBD12B}" type="pres">
      <dgm:prSet presAssocID="{522DA77D-6557-4ACD-9178-51226B3DD88D}" presName="negativeSpace" presStyleCnt="0"/>
      <dgm:spPr/>
    </dgm:pt>
    <dgm:pt modelId="{4C48B9B5-14CE-4393-A7D0-320FD514EA24}" type="pres">
      <dgm:prSet presAssocID="{522DA77D-6557-4ACD-9178-51226B3DD88D}" presName="childText" presStyleLbl="conFgAcc1" presStyleIdx="1" presStyleCnt="5">
        <dgm:presLayoutVars>
          <dgm:bulletEnabled val="1"/>
        </dgm:presLayoutVars>
      </dgm:prSet>
      <dgm:spPr/>
    </dgm:pt>
    <dgm:pt modelId="{2F816DA4-7356-43C5-BC7A-10279E0413D3}" type="pres">
      <dgm:prSet presAssocID="{915D86F2-E323-4F5A-950A-D22B16442DB1}" presName="spaceBetweenRectangles" presStyleCnt="0"/>
      <dgm:spPr/>
    </dgm:pt>
    <dgm:pt modelId="{C975D139-D4EA-455E-A381-23B49A0B3057}" type="pres">
      <dgm:prSet presAssocID="{0BA045DA-6223-4EE4-B579-068A0D8AB0EC}" presName="parentLin" presStyleCnt="0"/>
      <dgm:spPr/>
    </dgm:pt>
    <dgm:pt modelId="{2DC814EB-91CA-4039-9B1B-0C1E6B4563DC}" type="pres">
      <dgm:prSet presAssocID="{0BA045DA-6223-4EE4-B579-068A0D8AB0EC}" presName="parentLeftMargin" presStyleLbl="node1" presStyleIdx="1" presStyleCnt="5"/>
      <dgm:spPr/>
      <dgm:t>
        <a:bodyPr/>
        <a:lstStyle/>
        <a:p>
          <a:endParaRPr lang="es-CL"/>
        </a:p>
      </dgm:t>
    </dgm:pt>
    <dgm:pt modelId="{D36BF60E-240D-4A25-9BD1-E72AEEA128A2}" type="pres">
      <dgm:prSet presAssocID="{0BA045DA-6223-4EE4-B579-068A0D8AB0EC}" presName="parentText" presStyleLbl="node1" presStyleIdx="2" presStyleCnt="5" custScaleY="186626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040E780-6C85-46FE-8AEC-263C0D789975}" type="pres">
      <dgm:prSet presAssocID="{0BA045DA-6223-4EE4-B579-068A0D8AB0EC}" presName="negativeSpace" presStyleCnt="0"/>
      <dgm:spPr/>
    </dgm:pt>
    <dgm:pt modelId="{1FDA0B79-B9AB-47C4-870B-0106E0C59A9C}" type="pres">
      <dgm:prSet presAssocID="{0BA045DA-6223-4EE4-B579-068A0D8AB0EC}" presName="childText" presStyleLbl="conFgAcc1" presStyleIdx="2" presStyleCnt="5">
        <dgm:presLayoutVars>
          <dgm:bulletEnabled val="1"/>
        </dgm:presLayoutVars>
      </dgm:prSet>
      <dgm:spPr/>
    </dgm:pt>
    <dgm:pt modelId="{6B34205A-410F-4F0E-8660-D11926CC250B}" type="pres">
      <dgm:prSet presAssocID="{67FF3CAE-23AF-4F72-ACA1-BE8D11CE961F}" presName="spaceBetweenRectangles" presStyleCnt="0"/>
      <dgm:spPr/>
    </dgm:pt>
    <dgm:pt modelId="{4994DCE6-B262-47DE-9DB7-66804046728E}" type="pres">
      <dgm:prSet presAssocID="{DDF8640C-60E4-4EB2-B7E8-B667C463B3A0}" presName="parentLin" presStyleCnt="0"/>
      <dgm:spPr/>
    </dgm:pt>
    <dgm:pt modelId="{EE7A4650-BC8F-4BC3-9AF7-52168CA19919}" type="pres">
      <dgm:prSet presAssocID="{DDF8640C-60E4-4EB2-B7E8-B667C463B3A0}" presName="parentLeftMargin" presStyleLbl="node1" presStyleIdx="2" presStyleCnt="5"/>
      <dgm:spPr/>
      <dgm:t>
        <a:bodyPr/>
        <a:lstStyle/>
        <a:p>
          <a:endParaRPr lang="es-CL"/>
        </a:p>
      </dgm:t>
    </dgm:pt>
    <dgm:pt modelId="{8CF94933-F500-4E48-A9B1-960A35DDBB2B}" type="pres">
      <dgm:prSet presAssocID="{DDF8640C-60E4-4EB2-B7E8-B667C463B3A0}" presName="parentText" presStyleLbl="node1" presStyleIdx="3" presStyleCnt="5" custScaleY="130238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9FC69B1-0FB0-4028-81A5-86378B169BD5}" type="pres">
      <dgm:prSet presAssocID="{DDF8640C-60E4-4EB2-B7E8-B667C463B3A0}" presName="negativeSpace" presStyleCnt="0"/>
      <dgm:spPr/>
    </dgm:pt>
    <dgm:pt modelId="{6F595132-5556-4FB5-BADA-A1A0107B8896}" type="pres">
      <dgm:prSet presAssocID="{DDF8640C-60E4-4EB2-B7E8-B667C463B3A0}" presName="childText" presStyleLbl="conFgAcc1" presStyleIdx="3" presStyleCnt="5">
        <dgm:presLayoutVars>
          <dgm:bulletEnabled val="1"/>
        </dgm:presLayoutVars>
      </dgm:prSet>
      <dgm:spPr/>
    </dgm:pt>
    <dgm:pt modelId="{620B15E5-3CBA-44C0-AB68-3FEE07B5FDE5}" type="pres">
      <dgm:prSet presAssocID="{9181E23C-C6E4-417D-9584-62D25B432D08}" presName="spaceBetweenRectangles" presStyleCnt="0"/>
      <dgm:spPr/>
    </dgm:pt>
    <dgm:pt modelId="{A719E071-E564-4F06-97F5-31DF12B508B6}" type="pres">
      <dgm:prSet presAssocID="{7DEFCD6D-E7D7-4D4E-9695-943D384E7D05}" presName="parentLin" presStyleCnt="0"/>
      <dgm:spPr/>
    </dgm:pt>
    <dgm:pt modelId="{EC0D0864-7688-4882-B3C9-2D2003D3D312}" type="pres">
      <dgm:prSet presAssocID="{7DEFCD6D-E7D7-4D4E-9695-943D384E7D05}" presName="parentLeftMargin" presStyleLbl="node1" presStyleIdx="3" presStyleCnt="5"/>
      <dgm:spPr/>
      <dgm:t>
        <a:bodyPr/>
        <a:lstStyle/>
        <a:p>
          <a:endParaRPr lang="es-CL"/>
        </a:p>
      </dgm:t>
    </dgm:pt>
    <dgm:pt modelId="{C99DCE2F-AC36-4C18-AC6E-A130070766C9}" type="pres">
      <dgm:prSet presAssocID="{7DEFCD6D-E7D7-4D4E-9695-943D384E7D05}" presName="parentText" presStyleLbl="node1" presStyleIdx="4" presStyleCnt="5" custScaleY="167571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7816753-78E4-4B3D-867D-9C304CCDF267}" type="pres">
      <dgm:prSet presAssocID="{7DEFCD6D-E7D7-4D4E-9695-943D384E7D05}" presName="negativeSpace" presStyleCnt="0"/>
      <dgm:spPr/>
    </dgm:pt>
    <dgm:pt modelId="{0B2B6099-930E-4078-8272-B6977972D87E}" type="pres">
      <dgm:prSet presAssocID="{7DEFCD6D-E7D7-4D4E-9695-943D384E7D05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F571401A-6D61-43CD-BF2F-0752626E4144}" srcId="{DEB89676-B6D5-4848-A216-969D65A42F09}" destId="{7DEFCD6D-E7D7-4D4E-9695-943D384E7D05}" srcOrd="4" destOrd="0" parTransId="{ADA1006B-56B4-4E34-B397-81409DDC2BC3}" sibTransId="{3D1F03FA-6E2E-4462-BA15-049F7383776E}"/>
    <dgm:cxn modelId="{D7B994D3-720A-4684-A470-E9F4A1C12B22}" type="presOf" srcId="{18D6939E-BBE6-4ABB-A410-DFDE09897EC1}" destId="{B688F928-7206-41E2-9FD0-39C4069B7A3F}" srcOrd="1" destOrd="0" presId="urn:microsoft.com/office/officeart/2005/8/layout/list1"/>
    <dgm:cxn modelId="{AC0C7673-7903-413E-AF40-718193F5DDA9}" srcId="{DEB89676-B6D5-4848-A216-969D65A42F09}" destId="{0BA045DA-6223-4EE4-B579-068A0D8AB0EC}" srcOrd="2" destOrd="0" parTransId="{565E147A-E6C5-4612-8A0F-077854E78214}" sibTransId="{67FF3CAE-23AF-4F72-ACA1-BE8D11CE961F}"/>
    <dgm:cxn modelId="{EA6E0F5A-2899-4725-827D-62A509A4C994}" type="presOf" srcId="{7DEFCD6D-E7D7-4D4E-9695-943D384E7D05}" destId="{C99DCE2F-AC36-4C18-AC6E-A130070766C9}" srcOrd="1" destOrd="0" presId="urn:microsoft.com/office/officeart/2005/8/layout/list1"/>
    <dgm:cxn modelId="{EC1FD6B1-F717-4C3A-8431-E4880872D253}" type="presOf" srcId="{DEB89676-B6D5-4848-A216-969D65A42F09}" destId="{7861325B-23E8-43CC-A429-C01D4B9393DB}" srcOrd="0" destOrd="0" presId="urn:microsoft.com/office/officeart/2005/8/layout/list1"/>
    <dgm:cxn modelId="{9B6EF90B-D741-4189-9D9C-82A4F5C3CD28}" type="presOf" srcId="{DDF8640C-60E4-4EB2-B7E8-B667C463B3A0}" destId="{8CF94933-F500-4E48-A9B1-960A35DDBB2B}" srcOrd="1" destOrd="0" presId="urn:microsoft.com/office/officeart/2005/8/layout/list1"/>
    <dgm:cxn modelId="{1448603E-0E5B-4F7C-BA9B-D98519EE1BCB}" type="presOf" srcId="{0BA045DA-6223-4EE4-B579-068A0D8AB0EC}" destId="{D36BF60E-240D-4A25-9BD1-E72AEEA128A2}" srcOrd="1" destOrd="0" presId="urn:microsoft.com/office/officeart/2005/8/layout/list1"/>
    <dgm:cxn modelId="{714CC37F-4629-4F09-984B-972746BBEB44}" type="presOf" srcId="{DDF8640C-60E4-4EB2-B7E8-B667C463B3A0}" destId="{EE7A4650-BC8F-4BC3-9AF7-52168CA19919}" srcOrd="0" destOrd="0" presId="urn:microsoft.com/office/officeart/2005/8/layout/list1"/>
    <dgm:cxn modelId="{6DAE2EA0-C6AE-4B3D-A6A1-6265E52025F3}" srcId="{DEB89676-B6D5-4848-A216-969D65A42F09}" destId="{DDF8640C-60E4-4EB2-B7E8-B667C463B3A0}" srcOrd="3" destOrd="0" parTransId="{A07B6893-30A7-42DA-AD00-5C3DDA8D7BE1}" sibTransId="{9181E23C-C6E4-417D-9584-62D25B432D08}"/>
    <dgm:cxn modelId="{465A8163-298A-4CF8-AEEF-9A3D5ED6BA88}" type="presOf" srcId="{522DA77D-6557-4ACD-9178-51226B3DD88D}" destId="{0A16B860-8FFA-4A54-96B4-2A8B28F764A3}" srcOrd="0" destOrd="0" presId="urn:microsoft.com/office/officeart/2005/8/layout/list1"/>
    <dgm:cxn modelId="{B4E7E781-AD33-4B27-9EA0-1E4E27B4CB1E}" type="presOf" srcId="{522DA77D-6557-4ACD-9178-51226B3DD88D}" destId="{99F4D775-807C-45C7-B1A9-4F2E8F9B8C29}" srcOrd="1" destOrd="0" presId="urn:microsoft.com/office/officeart/2005/8/layout/list1"/>
    <dgm:cxn modelId="{87F2E37A-C8A2-493E-98F2-81E566C1D40D}" type="presOf" srcId="{18D6939E-BBE6-4ABB-A410-DFDE09897EC1}" destId="{B5FE7F42-B219-4756-B6E3-810FB823F4BD}" srcOrd="0" destOrd="0" presId="urn:microsoft.com/office/officeart/2005/8/layout/list1"/>
    <dgm:cxn modelId="{606F1C74-1742-41CC-8D87-77AEABD39A4C}" srcId="{DEB89676-B6D5-4848-A216-969D65A42F09}" destId="{522DA77D-6557-4ACD-9178-51226B3DD88D}" srcOrd="1" destOrd="0" parTransId="{B50AD037-82FC-46F7-A4CC-AE11D71383A2}" sibTransId="{915D86F2-E323-4F5A-950A-D22B16442DB1}"/>
    <dgm:cxn modelId="{87D850CD-C0E1-4CD2-A09D-A6E2F8BC268D}" srcId="{DEB89676-B6D5-4848-A216-969D65A42F09}" destId="{18D6939E-BBE6-4ABB-A410-DFDE09897EC1}" srcOrd="0" destOrd="0" parTransId="{EE0C5961-8901-442B-9558-19A2DB3ABBA5}" sibTransId="{61504521-A0E8-482E-AA10-536501D4B8D2}"/>
    <dgm:cxn modelId="{7B0549D3-3085-44F8-9E4E-67DBC2183151}" type="presOf" srcId="{0BA045DA-6223-4EE4-B579-068A0D8AB0EC}" destId="{2DC814EB-91CA-4039-9B1B-0C1E6B4563DC}" srcOrd="0" destOrd="0" presId="urn:microsoft.com/office/officeart/2005/8/layout/list1"/>
    <dgm:cxn modelId="{0D954559-FC45-46D2-BB31-02A6F01B069A}" type="presOf" srcId="{7DEFCD6D-E7D7-4D4E-9695-943D384E7D05}" destId="{EC0D0864-7688-4882-B3C9-2D2003D3D312}" srcOrd="0" destOrd="0" presId="urn:microsoft.com/office/officeart/2005/8/layout/list1"/>
    <dgm:cxn modelId="{A3A068CA-F5E0-42A4-80E4-7EADFE54C206}" type="presParOf" srcId="{7861325B-23E8-43CC-A429-C01D4B9393DB}" destId="{89C16B32-5896-4E65-B85C-55889C37E825}" srcOrd="0" destOrd="0" presId="urn:microsoft.com/office/officeart/2005/8/layout/list1"/>
    <dgm:cxn modelId="{362E7990-419A-48A1-ADF9-3703DF46957B}" type="presParOf" srcId="{89C16B32-5896-4E65-B85C-55889C37E825}" destId="{B5FE7F42-B219-4756-B6E3-810FB823F4BD}" srcOrd="0" destOrd="0" presId="urn:microsoft.com/office/officeart/2005/8/layout/list1"/>
    <dgm:cxn modelId="{907E6A08-21DD-4F8D-A996-494FB9A5F3A3}" type="presParOf" srcId="{89C16B32-5896-4E65-B85C-55889C37E825}" destId="{B688F928-7206-41E2-9FD0-39C4069B7A3F}" srcOrd="1" destOrd="0" presId="urn:microsoft.com/office/officeart/2005/8/layout/list1"/>
    <dgm:cxn modelId="{18AE9546-A085-4963-B199-ACBC64B46800}" type="presParOf" srcId="{7861325B-23E8-43CC-A429-C01D4B9393DB}" destId="{9D61B82C-B696-49EB-B3E8-17ED23502C10}" srcOrd="1" destOrd="0" presId="urn:microsoft.com/office/officeart/2005/8/layout/list1"/>
    <dgm:cxn modelId="{E042D152-FEC3-4AB4-8A3D-2D6B64870614}" type="presParOf" srcId="{7861325B-23E8-43CC-A429-C01D4B9393DB}" destId="{4B65F087-C65C-415B-A84E-C7B5B96F63C9}" srcOrd="2" destOrd="0" presId="urn:microsoft.com/office/officeart/2005/8/layout/list1"/>
    <dgm:cxn modelId="{160C8E6F-649B-4AE1-8D05-0CB57F43A0CA}" type="presParOf" srcId="{7861325B-23E8-43CC-A429-C01D4B9393DB}" destId="{09BBC2D5-AAAB-49BA-AF49-F324C34AAD49}" srcOrd="3" destOrd="0" presId="urn:microsoft.com/office/officeart/2005/8/layout/list1"/>
    <dgm:cxn modelId="{778B588B-6B63-4306-A8B1-1B4CEE8F5227}" type="presParOf" srcId="{7861325B-23E8-43CC-A429-C01D4B9393DB}" destId="{58081E8E-6B1A-41EE-A38F-57BD0E135263}" srcOrd="4" destOrd="0" presId="urn:microsoft.com/office/officeart/2005/8/layout/list1"/>
    <dgm:cxn modelId="{ACF7575E-EAFA-40E0-964A-1CAF6138C93C}" type="presParOf" srcId="{58081E8E-6B1A-41EE-A38F-57BD0E135263}" destId="{0A16B860-8FFA-4A54-96B4-2A8B28F764A3}" srcOrd="0" destOrd="0" presId="urn:microsoft.com/office/officeart/2005/8/layout/list1"/>
    <dgm:cxn modelId="{4FF9F3A0-610B-471A-9ECB-9461686B7CBF}" type="presParOf" srcId="{58081E8E-6B1A-41EE-A38F-57BD0E135263}" destId="{99F4D775-807C-45C7-B1A9-4F2E8F9B8C29}" srcOrd="1" destOrd="0" presId="urn:microsoft.com/office/officeart/2005/8/layout/list1"/>
    <dgm:cxn modelId="{156135F0-7860-400E-B3F7-3E22CDC17871}" type="presParOf" srcId="{7861325B-23E8-43CC-A429-C01D4B9393DB}" destId="{ED98C7B7-3493-49DB-8501-AB1BDDBBD12B}" srcOrd="5" destOrd="0" presId="urn:microsoft.com/office/officeart/2005/8/layout/list1"/>
    <dgm:cxn modelId="{4C17E937-6F75-44DC-AF63-0B15F65D38A1}" type="presParOf" srcId="{7861325B-23E8-43CC-A429-C01D4B9393DB}" destId="{4C48B9B5-14CE-4393-A7D0-320FD514EA24}" srcOrd="6" destOrd="0" presId="urn:microsoft.com/office/officeart/2005/8/layout/list1"/>
    <dgm:cxn modelId="{E4938450-32F6-43DC-99C8-0C9EFCCF5219}" type="presParOf" srcId="{7861325B-23E8-43CC-A429-C01D4B9393DB}" destId="{2F816DA4-7356-43C5-BC7A-10279E0413D3}" srcOrd="7" destOrd="0" presId="urn:microsoft.com/office/officeart/2005/8/layout/list1"/>
    <dgm:cxn modelId="{BA80DC34-B3B2-4B7B-9750-C8C9672B2A34}" type="presParOf" srcId="{7861325B-23E8-43CC-A429-C01D4B9393DB}" destId="{C975D139-D4EA-455E-A381-23B49A0B3057}" srcOrd="8" destOrd="0" presId="urn:microsoft.com/office/officeart/2005/8/layout/list1"/>
    <dgm:cxn modelId="{725FA015-F15C-4022-A2DE-E2CCE18DFF3E}" type="presParOf" srcId="{C975D139-D4EA-455E-A381-23B49A0B3057}" destId="{2DC814EB-91CA-4039-9B1B-0C1E6B4563DC}" srcOrd="0" destOrd="0" presId="urn:microsoft.com/office/officeart/2005/8/layout/list1"/>
    <dgm:cxn modelId="{F4EEC9FC-88FA-4B6A-88C3-BFB069DBCA36}" type="presParOf" srcId="{C975D139-D4EA-455E-A381-23B49A0B3057}" destId="{D36BF60E-240D-4A25-9BD1-E72AEEA128A2}" srcOrd="1" destOrd="0" presId="urn:microsoft.com/office/officeart/2005/8/layout/list1"/>
    <dgm:cxn modelId="{2F96F6EE-AFBB-4093-BDEE-E5328DC09EAC}" type="presParOf" srcId="{7861325B-23E8-43CC-A429-C01D4B9393DB}" destId="{1040E780-6C85-46FE-8AEC-263C0D789975}" srcOrd="9" destOrd="0" presId="urn:microsoft.com/office/officeart/2005/8/layout/list1"/>
    <dgm:cxn modelId="{12D8EF0A-D7AA-4728-B419-EDFEFDA013FB}" type="presParOf" srcId="{7861325B-23E8-43CC-A429-C01D4B9393DB}" destId="{1FDA0B79-B9AB-47C4-870B-0106E0C59A9C}" srcOrd="10" destOrd="0" presId="urn:microsoft.com/office/officeart/2005/8/layout/list1"/>
    <dgm:cxn modelId="{FB3F459C-97BE-4D26-9546-B7B0E3D7F5D0}" type="presParOf" srcId="{7861325B-23E8-43CC-A429-C01D4B9393DB}" destId="{6B34205A-410F-4F0E-8660-D11926CC250B}" srcOrd="11" destOrd="0" presId="urn:microsoft.com/office/officeart/2005/8/layout/list1"/>
    <dgm:cxn modelId="{83C43B1D-7960-42BB-B893-F6918DBE7E51}" type="presParOf" srcId="{7861325B-23E8-43CC-A429-C01D4B9393DB}" destId="{4994DCE6-B262-47DE-9DB7-66804046728E}" srcOrd="12" destOrd="0" presId="urn:microsoft.com/office/officeart/2005/8/layout/list1"/>
    <dgm:cxn modelId="{52B7CA2F-1647-4C94-99CA-CA1BBBFB1008}" type="presParOf" srcId="{4994DCE6-B262-47DE-9DB7-66804046728E}" destId="{EE7A4650-BC8F-4BC3-9AF7-52168CA19919}" srcOrd="0" destOrd="0" presId="urn:microsoft.com/office/officeart/2005/8/layout/list1"/>
    <dgm:cxn modelId="{73BE5653-9927-4AEB-9C0E-F83572B71FD2}" type="presParOf" srcId="{4994DCE6-B262-47DE-9DB7-66804046728E}" destId="{8CF94933-F500-4E48-A9B1-960A35DDBB2B}" srcOrd="1" destOrd="0" presId="urn:microsoft.com/office/officeart/2005/8/layout/list1"/>
    <dgm:cxn modelId="{805669E2-2C14-440D-8A13-5DBFD561A2A4}" type="presParOf" srcId="{7861325B-23E8-43CC-A429-C01D4B9393DB}" destId="{E9FC69B1-0FB0-4028-81A5-86378B169BD5}" srcOrd="13" destOrd="0" presId="urn:microsoft.com/office/officeart/2005/8/layout/list1"/>
    <dgm:cxn modelId="{C772D967-E37F-4AC0-AE4C-069B7E7E89DA}" type="presParOf" srcId="{7861325B-23E8-43CC-A429-C01D4B9393DB}" destId="{6F595132-5556-4FB5-BADA-A1A0107B8896}" srcOrd="14" destOrd="0" presId="urn:microsoft.com/office/officeart/2005/8/layout/list1"/>
    <dgm:cxn modelId="{E419A002-AF0E-4A3C-B73C-39ADD27CF16A}" type="presParOf" srcId="{7861325B-23E8-43CC-A429-C01D4B9393DB}" destId="{620B15E5-3CBA-44C0-AB68-3FEE07B5FDE5}" srcOrd="15" destOrd="0" presId="urn:microsoft.com/office/officeart/2005/8/layout/list1"/>
    <dgm:cxn modelId="{0A83DD20-C155-46C9-B728-39753F873416}" type="presParOf" srcId="{7861325B-23E8-43CC-A429-C01D4B9393DB}" destId="{A719E071-E564-4F06-97F5-31DF12B508B6}" srcOrd="16" destOrd="0" presId="urn:microsoft.com/office/officeart/2005/8/layout/list1"/>
    <dgm:cxn modelId="{C59B0924-4280-4472-992F-12F4A205BAC0}" type="presParOf" srcId="{A719E071-E564-4F06-97F5-31DF12B508B6}" destId="{EC0D0864-7688-4882-B3C9-2D2003D3D312}" srcOrd="0" destOrd="0" presId="urn:microsoft.com/office/officeart/2005/8/layout/list1"/>
    <dgm:cxn modelId="{EF147412-D1FD-4B0B-BB96-B74CBD02965E}" type="presParOf" srcId="{A719E071-E564-4F06-97F5-31DF12B508B6}" destId="{C99DCE2F-AC36-4C18-AC6E-A130070766C9}" srcOrd="1" destOrd="0" presId="urn:microsoft.com/office/officeart/2005/8/layout/list1"/>
    <dgm:cxn modelId="{A17BD55C-5FC3-47CA-82CD-369631B0531F}" type="presParOf" srcId="{7861325B-23E8-43CC-A429-C01D4B9393DB}" destId="{37816753-78E4-4B3D-867D-9C304CCDF267}" srcOrd="17" destOrd="0" presId="urn:microsoft.com/office/officeart/2005/8/layout/list1"/>
    <dgm:cxn modelId="{D93E26C4-1657-4503-9B79-6CEB1B876246}" type="presParOf" srcId="{7861325B-23E8-43CC-A429-C01D4B9393DB}" destId="{0B2B6099-930E-4078-8272-B6977972D87E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0F4C2BD-EFF6-4719-B16B-5081DD3BFB8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L"/>
        </a:p>
      </dgm:t>
    </dgm:pt>
    <dgm:pt modelId="{4A85E449-E480-4EA4-AF74-CDFECE74B84D}">
      <dgm:prSet phldrT="[Texto]"/>
      <dgm:spPr/>
      <dgm:t>
        <a:bodyPr/>
        <a:lstStyle/>
        <a:p>
          <a:r>
            <a:rPr lang="es-ES" dirty="0" smtClean="0"/>
            <a:t>Implementación de  los objetivos y actividades de Apoyo Psicológico y de orientación de Departamento Psicosocial </a:t>
          </a:r>
          <a:endParaRPr lang="es-CL" dirty="0"/>
        </a:p>
      </dgm:t>
    </dgm:pt>
    <dgm:pt modelId="{07AC92B3-CE77-42F8-8DD4-1FDE54CA4DA2}" type="parTrans" cxnId="{F87D68D6-B8B9-43EC-8EEE-8ACF4C5805F8}">
      <dgm:prSet/>
      <dgm:spPr/>
      <dgm:t>
        <a:bodyPr/>
        <a:lstStyle/>
        <a:p>
          <a:endParaRPr lang="es-CL"/>
        </a:p>
      </dgm:t>
    </dgm:pt>
    <dgm:pt modelId="{85C5671A-1489-4EB9-851E-6EAEE72DED2B}" type="sibTrans" cxnId="{F87D68D6-B8B9-43EC-8EEE-8ACF4C5805F8}">
      <dgm:prSet/>
      <dgm:spPr/>
      <dgm:t>
        <a:bodyPr/>
        <a:lstStyle/>
        <a:p>
          <a:endParaRPr lang="es-CL"/>
        </a:p>
      </dgm:t>
    </dgm:pt>
    <dgm:pt modelId="{374E5F1A-ACAD-4E53-84BA-7349A33B584A}">
      <dgm:prSet phldrT="[Texto]"/>
      <dgm:spPr/>
      <dgm:t>
        <a:bodyPr/>
        <a:lstStyle/>
        <a:p>
          <a:r>
            <a:rPr lang="es-ES" dirty="0" smtClean="0"/>
            <a:t>Realización de Reuniones de apoderados a través de encuentros virtuales con apoderados por cursos </a:t>
          </a:r>
          <a:endParaRPr lang="es-CL" dirty="0"/>
        </a:p>
      </dgm:t>
    </dgm:pt>
    <dgm:pt modelId="{8E9E4A82-9772-436A-A0C3-49C5516CD629}" type="parTrans" cxnId="{9CFCC3D5-8722-4446-ABBA-01B8213D6735}">
      <dgm:prSet/>
      <dgm:spPr/>
      <dgm:t>
        <a:bodyPr/>
        <a:lstStyle/>
        <a:p>
          <a:endParaRPr lang="es-CL"/>
        </a:p>
      </dgm:t>
    </dgm:pt>
    <dgm:pt modelId="{51818574-EA3D-4B03-96CA-B071F694F1DC}" type="sibTrans" cxnId="{9CFCC3D5-8722-4446-ABBA-01B8213D6735}">
      <dgm:prSet/>
      <dgm:spPr/>
      <dgm:t>
        <a:bodyPr/>
        <a:lstStyle/>
        <a:p>
          <a:endParaRPr lang="es-CL"/>
        </a:p>
      </dgm:t>
    </dgm:pt>
    <dgm:pt modelId="{74F20CC8-C9C6-47A2-81F0-2B0705849737}">
      <dgm:prSet/>
      <dgm:spPr/>
      <dgm:t>
        <a:bodyPr/>
        <a:lstStyle/>
        <a:p>
          <a:r>
            <a:rPr lang="es-ES" dirty="0" smtClean="0"/>
            <a:t>Promoción, en la comunidad educativa, de  una sana convivencia escolar poniendo énfasis en el conocimiento de los derechos y deberes fundamentales, Reglamento de convivencia Escolar SC  </a:t>
          </a:r>
          <a:endParaRPr lang="es-CL" dirty="0"/>
        </a:p>
      </dgm:t>
    </dgm:pt>
    <dgm:pt modelId="{E768FB4A-0999-407E-8287-91ADE200A399}" type="sibTrans" cxnId="{DF524AA2-99B1-4BCB-8168-5E91A1E0BBCF}">
      <dgm:prSet/>
      <dgm:spPr/>
      <dgm:t>
        <a:bodyPr/>
        <a:lstStyle/>
        <a:p>
          <a:endParaRPr lang="es-CL"/>
        </a:p>
      </dgm:t>
    </dgm:pt>
    <dgm:pt modelId="{94F27AE9-941B-4B3D-B8A5-41A73DA181B2}" type="parTrans" cxnId="{DF524AA2-99B1-4BCB-8168-5E91A1E0BBCF}">
      <dgm:prSet/>
      <dgm:spPr/>
      <dgm:t>
        <a:bodyPr/>
        <a:lstStyle/>
        <a:p>
          <a:endParaRPr lang="es-CL"/>
        </a:p>
      </dgm:t>
    </dgm:pt>
    <dgm:pt modelId="{D079B86D-DF35-4967-B2E1-8FCB64B7B655}" type="pres">
      <dgm:prSet presAssocID="{A0F4C2BD-EFF6-4719-B16B-5081DD3BFB8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C7E4873E-BEE8-497D-9102-33E71D3FEA96}" type="pres">
      <dgm:prSet presAssocID="{4A85E449-E480-4EA4-AF74-CDFECE74B84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E420E64-0A99-41EF-9A02-4706CAA61DA1}" type="pres">
      <dgm:prSet presAssocID="{85C5671A-1489-4EB9-851E-6EAEE72DED2B}" presName="spacer" presStyleCnt="0"/>
      <dgm:spPr/>
    </dgm:pt>
    <dgm:pt modelId="{B05A5BEF-4F66-4D25-84EF-B64B338616CF}" type="pres">
      <dgm:prSet presAssocID="{374E5F1A-ACAD-4E53-84BA-7349A33B584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AF5807A-5897-4F1B-9FD8-FE98BD265AFE}" type="pres">
      <dgm:prSet presAssocID="{51818574-EA3D-4B03-96CA-B071F694F1DC}" presName="spacer" presStyleCnt="0"/>
      <dgm:spPr/>
    </dgm:pt>
    <dgm:pt modelId="{7243D292-75BD-4DB5-AB42-6577A739A6A8}" type="pres">
      <dgm:prSet presAssocID="{74F20CC8-C9C6-47A2-81F0-2B070584973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03E1CDF6-FBA9-4E6C-A764-DF942B1AA247}" type="presOf" srcId="{A0F4C2BD-EFF6-4719-B16B-5081DD3BFB87}" destId="{D079B86D-DF35-4967-B2E1-8FCB64B7B655}" srcOrd="0" destOrd="0" presId="urn:microsoft.com/office/officeart/2005/8/layout/vList2"/>
    <dgm:cxn modelId="{F87D68D6-B8B9-43EC-8EEE-8ACF4C5805F8}" srcId="{A0F4C2BD-EFF6-4719-B16B-5081DD3BFB87}" destId="{4A85E449-E480-4EA4-AF74-CDFECE74B84D}" srcOrd="0" destOrd="0" parTransId="{07AC92B3-CE77-42F8-8DD4-1FDE54CA4DA2}" sibTransId="{85C5671A-1489-4EB9-851E-6EAEE72DED2B}"/>
    <dgm:cxn modelId="{DF524AA2-99B1-4BCB-8168-5E91A1E0BBCF}" srcId="{A0F4C2BD-EFF6-4719-B16B-5081DD3BFB87}" destId="{74F20CC8-C9C6-47A2-81F0-2B0705849737}" srcOrd="2" destOrd="0" parTransId="{94F27AE9-941B-4B3D-B8A5-41A73DA181B2}" sibTransId="{E768FB4A-0999-407E-8287-91ADE200A399}"/>
    <dgm:cxn modelId="{5CA4107F-CA46-4F20-9107-DBA1981B5A58}" type="presOf" srcId="{74F20CC8-C9C6-47A2-81F0-2B0705849737}" destId="{7243D292-75BD-4DB5-AB42-6577A739A6A8}" srcOrd="0" destOrd="0" presId="urn:microsoft.com/office/officeart/2005/8/layout/vList2"/>
    <dgm:cxn modelId="{9CFCC3D5-8722-4446-ABBA-01B8213D6735}" srcId="{A0F4C2BD-EFF6-4719-B16B-5081DD3BFB87}" destId="{374E5F1A-ACAD-4E53-84BA-7349A33B584A}" srcOrd="1" destOrd="0" parTransId="{8E9E4A82-9772-436A-A0C3-49C5516CD629}" sibTransId="{51818574-EA3D-4B03-96CA-B071F694F1DC}"/>
    <dgm:cxn modelId="{9AAEA1B7-A7C5-4A79-9EA6-C819392B5C1B}" type="presOf" srcId="{4A85E449-E480-4EA4-AF74-CDFECE74B84D}" destId="{C7E4873E-BEE8-497D-9102-33E71D3FEA96}" srcOrd="0" destOrd="0" presId="urn:microsoft.com/office/officeart/2005/8/layout/vList2"/>
    <dgm:cxn modelId="{1CA1D2CD-9FA6-4A7D-9426-3528AA71B4C5}" type="presOf" srcId="{374E5F1A-ACAD-4E53-84BA-7349A33B584A}" destId="{B05A5BEF-4F66-4D25-84EF-B64B338616CF}" srcOrd="0" destOrd="0" presId="urn:microsoft.com/office/officeart/2005/8/layout/vList2"/>
    <dgm:cxn modelId="{37F9E3C6-9FCF-4596-BB72-E2E78134B301}" type="presParOf" srcId="{D079B86D-DF35-4967-B2E1-8FCB64B7B655}" destId="{C7E4873E-BEE8-497D-9102-33E71D3FEA96}" srcOrd="0" destOrd="0" presId="urn:microsoft.com/office/officeart/2005/8/layout/vList2"/>
    <dgm:cxn modelId="{2AA5EA85-F873-408C-82F0-9936497631BA}" type="presParOf" srcId="{D079B86D-DF35-4967-B2E1-8FCB64B7B655}" destId="{4E420E64-0A99-41EF-9A02-4706CAA61DA1}" srcOrd="1" destOrd="0" presId="urn:microsoft.com/office/officeart/2005/8/layout/vList2"/>
    <dgm:cxn modelId="{C950AD16-E6E3-4908-AEBD-A52842823640}" type="presParOf" srcId="{D079B86D-DF35-4967-B2E1-8FCB64B7B655}" destId="{B05A5BEF-4F66-4D25-84EF-B64B338616CF}" srcOrd="2" destOrd="0" presId="urn:microsoft.com/office/officeart/2005/8/layout/vList2"/>
    <dgm:cxn modelId="{0D572523-1A12-48AD-AF3F-925428182259}" type="presParOf" srcId="{D079B86D-DF35-4967-B2E1-8FCB64B7B655}" destId="{1AF5807A-5897-4F1B-9FD8-FE98BD265AFE}" srcOrd="3" destOrd="0" presId="urn:microsoft.com/office/officeart/2005/8/layout/vList2"/>
    <dgm:cxn modelId="{EFDFA9C8-ADBE-4286-89CA-05828C93B2EC}" type="presParOf" srcId="{D079B86D-DF35-4967-B2E1-8FCB64B7B655}" destId="{7243D292-75BD-4DB5-AB42-6577A739A6A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788E8DF-5F7B-4502-BBDD-E2EBC3AE277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739298C7-F736-44C2-BA2C-96D4BA12E59C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3200" dirty="0" smtClean="0">
              <a:latin typeface="Calibri" pitchFamily="34" charset="0"/>
              <a:cs typeface="Calibri" pitchFamily="34" charset="0"/>
            </a:rPr>
            <a:t>Acompañamiento en la fe de las alumnas, familias y personal del colegio, en este tiempo de pandemia,   desde la Espiritualidad del SC</a:t>
          </a:r>
          <a:r>
            <a:rPr lang="es-ES" sz="4000" dirty="0" smtClean="0"/>
            <a:t>.</a:t>
          </a:r>
          <a:endParaRPr lang="es-CL" sz="4000" dirty="0"/>
        </a:p>
      </dgm:t>
    </dgm:pt>
    <dgm:pt modelId="{3EE6ADEF-99B2-48A0-9964-FBDE35008CD7}" type="parTrans" cxnId="{3F300900-5C57-46B9-8F63-0666FBF1A461}">
      <dgm:prSet/>
      <dgm:spPr/>
      <dgm:t>
        <a:bodyPr/>
        <a:lstStyle/>
        <a:p>
          <a:endParaRPr lang="es-CL"/>
        </a:p>
      </dgm:t>
    </dgm:pt>
    <dgm:pt modelId="{34861D91-97EC-4BEA-8AB8-537A8F9EDF8D}" type="sibTrans" cxnId="{3F300900-5C57-46B9-8F63-0666FBF1A461}">
      <dgm:prSet/>
      <dgm:spPr/>
      <dgm:t>
        <a:bodyPr/>
        <a:lstStyle/>
        <a:p>
          <a:endParaRPr lang="es-CL"/>
        </a:p>
      </dgm:t>
    </dgm:pt>
    <dgm:pt modelId="{87D9E29A-8EEA-44EF-B39B-16E2989A5AD0}" type="pres">
      <dgm:prSet presAssocID="{4788E8DF-5F7B-4502-BBDD-E2EBC3AE277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51AF77AE-A141-46FE-91C0-3B1415FCB42A}" type="pres">
      <dgm:prSet presAssocID="{739298C7-F736-44C2-BA2C-96D4BA12E59C}" presName="node" presStyleLbl="node1" presStyleIdx="0" presStyleCnt="1" custScaleY="6306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C065A203-986B-413D-BF44-3C34AE462861}" type="presOf" srcId="{4788E8DF-5F7B-4502-BBDD-E2EBC3AE2772}" destId="{87D9E29A-8EEA-44EF-B39B-16E2989A5AD0}" srcOrd="0" destOrd="0" presId="urn:microsoft.com/office/officeart/2005/8/layout/default"/>
    <dgm:cxn modelId="{C489B49D-A299-45BB-98BA-C65EF4F0C6B8}" type="presOf" srcId="{739298C7-F736-44C2-BA2C-96D4BA12E59C}" destId="{51AF77AE-A141-46FE-91C0-3B1415FCB42A}" srcOrd="0" destOrd="0" presId="urn:microsoft.com/office/officeart/2005/8/layout/default"/>
    <dgm:cxn modelId="{3F300900-5C57-46B9-8F63-0666FBF1A461}" srcId="{4788E8DF-5F7B-4502-BBDD-E2EBC3AE2772}" destId="{739298C7-F736-44C2-BA2C-96D4BA12E59C}" srcOrd="0" destOrd="0" parTransId="{3EE6ADEF-99B2-48A0-9964-FBDE35008CD7}" sibTransId="{34861D91-97EC-4BEA-8AB8-537A8F9EDF8D}"/>
    <dgm:cxn modelId="{FEAC3D1A-37F6-4DD0-BB64-6206B2DB4055}" type="presParOf" srcId="{87D9E29A-8EEA-44EF-B39B-16E2989A5AD0}" destId="{51AF77AE-A141-46FE-91C0-3B1415FCB42A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A8ED06E-ADD7-4422-AE94-9DF3333BFA75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5D4AD943-D450-46CD-8C47-AD4F7293A75B}">
      <dgm:prSet phldrT="[Texto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dirty="0" smtClean="0"/>
            <a:t>Optimización en la asignación de  recursos financieros</a:t>
          </a:r>
          <a:endParaRPr lang="es-CL" dirty="0"/>
        </a:p>
      </dgm:t>
    </dgm:pt>
    <dgm:pt modelId="{DA5272D9-136E-4A11-9437-514AAAA75B28}" type="parTrans" cxnId="{0018D7F0-1E3C-4350-8061-74DE0F976963}">
      <dgm:prSet/>
      <dgm:spPr/>
      <dgm:t>
        <a:bodyPr/>
        <a:lstStyle/>
        <a:p>
          <a:endParaRPr lang="es-CL"/>
        </a:p>
      </dgm:t>
    </dgm:pt>
    <dgm:pt modelId="{4A333ABB-6325-4BCB-B165-A6EF6E5609C4}" type="sibTrans" cxnId="{0018D7F0-1E3C-4350-8061-74DE0F976963}">
      <dgm:prSet/>
      <dgm:spPr/>
      <dgm:t>
        <a:bodyPr/>
        <a:lstStyle/>
        <a:p>
          <a:endParaRPr lang="es-CL"/>
        </a:p>
      </dgm:t>
    </dgm:pt>
    <dgm:pt modelId="{B696693C-112E-4F4A-B3FB-B8F74C21C03D}">
      <dgm:prSet phldrT="[Texto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dirty="0" smtClean="0"/>
            <a:t>Asignación eficiente recursos para apoyar a familias afectadas por emergencia sanitaria </a:t>
          </a:r>
          <a:endParaRPr lang="es-CL" dirty="0"/>
        </a:p>
      </dgm:t>
    </dgm:pt>
    <dgm:pt modelId="{676DEDCC-461E-4BC0-92DD-1B9FF11FC249}" type="parTrans" cxnId="{0F0DA347-F80C-4366-A9DC-0A383C20EE2A}">
      <dgm:prSet/>
      <dgm:spPr/>
      <dgm:t>
        <a:bodyPr/>
        <a:lstStyle/>
        <a:p>
          <a:endParaRPr lang="es-CL"/>
        </a:p>
      </dgm:t>
    </dgm:pt>
    <dgm:pt modelId="{7F28DCBE-DC1E-4AD7-AD34-9BAC24D92332}" type="sibTrans" cxnId="{0F0DA347-F80C-4366-A9DC-0A383C20EE2A}">
      <dgm:prSet/>
      <dgm:spPr/>
      <dgm:t>
        <a:bodyPr/>
        <a:lstStyle/>
        <a:p>
          <a:endParaRPr lang="es-CL"/>
        </a:p>
      </dgm:t>
    </dgm:pt>
    <dgm:pt modelId="{8846325E-03BD-49C2-9EB2-4C1A277919A0}" type="pres">
      <dgm:prSet presAssocID="{5A8ED06E-ADD7-4422-AE94-9DF3333BFA7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71374DA8-0829-429D-B259-E41C53D68EC8}" type="pres">
      <dgm:prSet presAssocID="{5D4AD943-D450-46CD-8C47-AD4F7293A75B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F1D92A9-6424-4B78-8199-48E75B548AA3}" type="pres">
      <dgm:prSet presAssocID="{4A333ABB-6325-4BCB-B165-A6EF6E5609C4}" presName="sibTrans" presStyleCnt="0"/>
      <dgm:spPr/>
    </dgm:pt>
    <dgm:pt modelId="{AEAC5D72-3E39-4721-9AC2-2C2A73B4194F}" type="pres">
      <dgm:prSet presAssocID="{B696693C-112E-4F4A-B3FB-B8F74C21C03D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0018D7F0-1E3C-4350-8061-74DE0F976963}" srcId="{5A8ED06E-ADD7-4422-AE94-9DF3333BFA75}" destId="{5D4AD943-D450-46CD-8C47-AD4F7293A75B}" srcOrd="0" destOrd="0" parTransId="{DA5272D9-136E-4A11-9437-514AAAA75B28}" sibTransId="{4A333ABB-6325-4BCB-B165-A6EF6E5609C4}"/>
    <dgm:cxn modelId="{0F0DA347-F80C-4366-A9DC-0A383C20EE2A}" srcId="{5A8ED06E-ADD7-4422-AE94-9DF3333BFA75}" destId="{B696693C-112E-4F4A-B3FB-B8F74C21C03D}" srcOrd="1" destOrd="0" parTransId="{676DEDCC-461E-4BC0-92DD-1B9FF11FC249}" sibTransId="{7F28DCBE-DC1E-4AD7-AD34-9BAC24D92332}"/>
    <dgm:cxn modelId="{77E2DEED-9705-4C57-BB50-BF42EFE2647F}" type="presOf" srcId="{5A8ED06E-ADD7-4422-AE94-9DF3333BFA75}" destId="{8846325E-03BD-49C2-9EB2-4C1A277919A0}" srcOrd="0" destOrd="0" presId="urn:microsoft.com/office/officeart/2005/8/layout/hList6"/>
    <dgm:cxn modelId="{F9D8A1E7-5DC9-4AC5-913F-B9536310DE38}" type="presOf" srcId="{B696693C-112E-4F4A-B3FB-B8F74C21C03D}" destId="{AEAC5D72-3E39-4721-9AC2-2C2A73B4194F}" srcOrd="0" destOrd="0" presId="urn:microsoft.com/office/officeart/2005/8/layout/hList6"/>
    <dgm:cxn modelId="{4D9658E2-6EB4-42CF-9843-7FB409942F69}" type="presOf" srcId="{5D4AD943-D450-46CD-8C47-AD4F7293A75B}" destId="{71374DA8-0829-429D-B259-E41C53D68EC8}" srcOrd="0" destOrd="0" presId="urn:microsoft.com/office/officeart/2005/8/layout/hList6"/>
    <dgm:cxn modelId="{F5DF4049-8DCD-4527-BD41-80BE974FB004}" type="presParOf" srcId="{8846325E-03BD-49C2-9EB2-4C1A277919A0}" destId="{71374DA8-0829-429D-B259-E41C53D68EC8}" srcOrd="0" destOrd="0" presId="urn:microsoft.com/office/officeart/2005/8/layout/hList6"/>
    <dgm:cxn modelId="{6BC27C69-1F1A-4D1A-A974-C8C0710744BB}" type="presParOf" srcId="{8846325E-03BD-49C2-9EB2-4C1A277919A0}" destId="{3F1D92A9-6424-4B78-8199-48E75B548AA3}" srcOrd="1" destOrd="0" presId="urn:microsoft.com/office/officeart/2005/8/layout/hList6"/>
    <dgm:cxn modelId="{0E342494-406A-485D-8F53-40A371E7B92A}" type="presParOf" srcId="{8846325E-03BD-49C2-9EB2-4C1A277919A0}" destId="{AEAC5D72-3E39-4721-9AC2-2C2A73B4194F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820B1C-415C-491B-BEFC-EEAC4E8361E7}">
      <dsp:nvSpPr>
        <dsp:cNvPr id="0" name=""/>
        <dsp:cNvSpPr/>
      </dsp:nvSpPr>
      <dsp:spPr>
        <a:xfrm>
          <a:off x="516433" y="1252"/>
          <a:ext cx="2411015" cy="1446609"/>
        </a:xfrm>
        <a:prstGeom prst="rect">
          <a:avLst/>
        </a:prstGeom>
        <a:gradFill rotWithShape="1">
          <a:gsLst>
            <a:gs pos="28000">
              <a:schemeClr val="accent2">
                <a:tint val="18000"/>
                <a:satMod val="120000"/>
                <a:lumMod val="88000"/>
              </a:schemeClr>
            </a:gs>
            <a:gs pos="100000">
              <a:schemeClr val="accent2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2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LIDERAZGO</a:t>
          </a:r>
          <a:endParaRPr lang="es-CL" sz="2800" kern="1200" dirty="0"/>
        </a:p>
      </dsp:txBody>
      <dsp:txXfrm>
        <a:off x="516433" y="1252"/>
        <a:ext cx="2411015" cy="1446609"/>
      </dsp:txXfrm>
    </dsp:sp>
    <dsp:sp modelId="{FDBE626E-B359-4365-B01F-8D85157D7345}">
      <dsp:nvSpPr>
        <dsp:cNvPr id="0" name=""/>
        <dsp:cNvSpPr/>
      </dsp:nvSpPr>
      <dsp:spPr>
        <a:xfrm>
          <a:off x="3168550" y="1252"/>
          <a:ext cx="2411015" cy="1446609"/>
        </a:xfrm>
        <a:prstGeom prst="rect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GESTION PEDAGOGICA</a:t>
          </a:r>
          <a:endParaRPr lang="es-CL" sz="2800" kern="1200" dirty="0"/>
        </a:p>
      </dsp:txBody>
      <dsp:txXfrm>
        <a:off x="3168550" y="1252"/>
        <a:ext cx="2411015" cy="1446609"/>
      </dsp:txXfrm>
    </dsp:sp>
    <dsp:sp modelId="{C4694C9E-658D-4A4B-8379-EE12D8786BE9}">
      <dsp:nvSpPr>
        <dsp:cNvPr id="0" name=""/>
        <dsp:cNvSpPr/>
      </dsp:nvSpPr>
      <dsp:spPr>
        <a:xfrm>
          <a:off x="516433" y="1688963"/>
          <a:ext cx="2411015" cy="1446609"/>
        </a:xfrm>
        <a:prstGeom prst="rect">
          <a:avLst/>
        </a:prstGeom>
        <a:gradFill rotWithShape="1">
          <a:gsLst>
            <a:gs pos="28000">
              <a:schemeClr val="accent3">
                <a:tint val="18000"/>
                <a:satMod val="120000"/>
                <a:lumMod val="88000"/>
              </a:schemeClr>
            </a:gs>
            <a:gs pos="100000">
              <a:schemeClr val="accent3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CONVIVENCIA ESCOLAR</a:t>
          </a:r>
          <a:endParaRPr lang="es-CL" sz="2800" kern="1200" dirty="0"/>
        </a:p>
      </dsp:txBody>
      <dsp:txXfrm>
        <a:off x="516433" y="1688963"/>
        <a:ext cx="2411015" cy="1446609"/>
      </dsp:txXfrm>
    </dsp:sp>
    <dsp:sp modelId="{FA68F356-A384-438B-8F40-99EDE909EA61}">
      <dsp:nvSpPr>
        <dsp:cNvPr id="0" name=""/>
        <dsp:cNvSpPr/>
      </dsp:nvSpPr>
      <dsp:spPr>
        <a:xfrm>
          <a:off x="3168550" y="1688963"/>
          <a:ext cx="2411015" cy="1446609"/>
        </a:xfrm>
        <a:prstGeom prst="rect">
          <a:avLst/>
        </a:prstGeom>
        <a:gradFill rotWithShape="1">
          <a:gsLst>
            <a:gs pos="0">
              <a:schemeClr val="accent5">
                <a:lumMod val="95000"/>
              </a:schemeClr>
            </a:gs>
            <a:gs pos="100000">
              <a:schemeClr val="accent5">
                <a:shade val="82000"/>
                <a:satMod val="125000"/>
                <a:lumMod val="74000"/>
              </a:schemeClr>
            </a:gs>
          </a:gsLst>
          <a:lin ang="5400000" scaled="0"/>
        </a:gradFill>
        <a:ln w="9525" cap="flat" cmpd="sng" algn="ctr">
          <a:solidFill>
            <a:schemeClr val="accent5"/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PASTORAL</a:t>
          </a:r>
          <a:endParaRPr lang="es-CL" sz="2800" kern="1200" dirty="0"/>
        </a:p>
      </dsp:txBody>
      <dsp:txXfrm>
        <a:off x="3168550" y="1688963"/>
        <a:ext cx="2411015" cy="1446609"/>
      </dsp:txXfrm>
    </dsp:sp>
    <dsp:sp modelId="{4FFB0EA1-681E-4536-AF14-40B0867B6B02}">
      <dsp:nvSpPr>
        <dsp:cNvPr id="0" name=""/>
        <dsp:cNvSpPr/>
      </dsp:nvSpPr>
      <dsp:spPr>
        <a:xfrm>
          <a:off x="1842492" y="3376674"/>
          <a:ext cx="2411015" cy="1446609"/>
        </a:xfrm>
        <a:prstGeom prst="rect">
          <a:avLst/>
        </a:prstGeom>
        <a:solidFill>
          <a:schemeClr val="accent1"/>
        </a:solidFill>
        <a:ln w="15875" cap="flat" cmpd="sng" algn="ctr">
          <a:solidFill>
            <a:schemeClr val="accent1">
              <a:shade val="50000"/>
              <a:shade val="75000"/>
              <a:satMod val="125000"/>
              <a:lumMod val="75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RECURSOS</a:t>
          </a:r>
          <a:endParaRPr lang="es-CL" sz="2800" kern="1200" dirty="0"/>
        </a:p>
      </dsp:txBody>
      <dsp:txXfrm>
        <a:off x="1842492" y="3376674"/>
        <a:ext cx="2411015" cy="14466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27FDC0-1AE3-42FA-BB06-A0B8E08281E1}">
      <dsp:nvSpPr>
        <dsp:cNvPr id="0" name=""/>
        <dsp:cNvSpPr/>
      </dsp:nvSpPr>
      <dsp:spPr>
        <a:xfrm rot="16200000">
          <a:off x="-960929" y="963107"/>
          <a:ext cx="4064000" cy="2137784"/>
        </a:xfrm>
        <a:prstGeom prst="flowChartManualOperation">
          <a:avLst/>
        </a:prstGeom>
        <a:gradFill rotWithShape="1">
          <a:gsLst>
            <a:gs pos="28000">
              <a:schemeClr val="dk1">
                <a:tint val="18000"/>
                <a:satMod val="120000"/>
                <a:lumMod val="88000"/>
              </a:schemeClr>
            </a:gs>
            <a:gs pos="100000">
              <a:schemeClr val="dk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dk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14300" tIns="0" rIns="117057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Se dieron  espacios de acompañamiento e  información permanente y actualizada a los distintos estamentos del colegio</a:t>
          </a:r>
          <a:endParaRPr lang="es-CL" sz="1800" kern="1200" dirty="0"/>
        </a:p>
      </dsp:txBody>
      <dsp:txXfrm rot="5400000">
        <a:off x="2179" y="812799"/>
        <a:ext cx="2137784" cy="2438400"/>
      </dsp:txXfrm>
    </dsp:sp>
    <dsp:sp modelId="{7E822FE6-51D5-4C5A-8959-D1B0788605A1}">
      <dsp:nvSpPr>
        <dsp:cNvPr id="0" name=""/>
        <dsp:cNvSpPr/>
      </dsp:nvSpPr>
      <dsp:spPr>
        <a:xfrm rot="16200000">
          <a:off x="1337188" y="963107"/>
          <a:ext cx="4064000" cy="2137784"/>
        </a:xfrm>
        <a:prstGeom prst="flowChartManualOperation">
          <a:avLst/>
        </a:prstGeom>
        <a:solidFill>
          <a:schemeClr val="accent3"/>
        </a:solidFill>
        <a:ln w="15875" cap="flat" cmpd="sng" algn="ctr">
          <a:solidFill>
            <a:schemeClr val="accent3">
              <a:shade val="50000"/>
              <a:shade val="75000"/>
              <a:satMod val="125000"/>
              <a:lumMod val="75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14300" tIns="0" rIns="117057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Desarrollo instancias de autocuidado de la salud mental  y espiritual  de docentes y asistentes de la educación </a:t>
          </a:r>
          <a:endParaRPr lang="es-CL" sz="1800" kern="1200" dirty="0"/>
        </a:p>
      </dsp:txBody>
      <dsp:txXfrm rot="5400000">
        <a:off x="2300296" y="812799"/>
        <a:ext cx="2137784" cy="2438400"/>
      </dsp:txXfrm>
    </dsp:sp>
    <dsp:sp modelId="{239C2691-CCC0-422A-BD70-5855BC1807B5}">
      <dsp:nvSpPr>
        <dsp:cNvPr id="0" name=""/>
        <dsp:cNvSpPr/>
      </dsp:nvSpPr>
      <dsp:spPr>
        <a:xfrm rot="16200000">
          <a:off x="3635307" y="963107"/>
          <a:ext cx="4064000" cy="2137784"/>
        </a:xfrm>
        <a:prstGeom prst="flowChartManualOperation">
          <a:avLst/>
        </a:prstGeom>
        <a:gradFill rotWithShape="1">
          <a:gsLst>
            <a:gs pos="28000">
              <a:schemeClr val="accent4">
                <a:tint val="18000"/>
                <a:satMod val="120000"/>
                <a:lumMod val="88000"/>
              </a:schemeClr>
            </a:gs>
            <a:gs pos="100000">
              <a:schemeClr val="accent4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4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14300" tIns="0" rIns="117057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Identificación de </a:t>
          </a:r>
          <a:r>
            <a:rPr lang="es-ES" sz="1800" kern="1200" dirty="0" smtClean="0"/>
            <a:t>familias del personal que estén afectadas a nivel socio-económico </a:t>
          </a:r>
          <a:endParaRPr lang="es-CL" sz="1800" kern="1200" dirty="0"/>
        </a:p>
      </dsp:txBody>
      <dsp:txXfrm rot="5400000">
        <a:off x="4598415" y="812799"/>
        <a:ext cx="2137784" cy="2438400"/>
      </dsp:txXfrm>
    </dsp:sp>
    <dsp:sp modelId="{846939DC-F0B0-4FF5-A8A3-D8F23D8830DF}">
      <dsp:nvSpPr>
        <dsp:cNvPr id="0" name=""/>
        <dsp:cNvSpPr/>
      </dsp:nvSpPr>
      <dsp:spPr>
        <a:xfrm rot="16200000">
          <a:off x="5933425" y="963107"/>
          <a:ext cx="4064000" cy="2137784"/>
        </a:xfrm>
        <a:prstGeom prst="flowChartManualOperation">
          <a:avLst/>
        </a:prstGeom>
        <a:solidFill>
          <a:schemeClr val="accent4">
            <a:hueOff val="20423033"/>
            <a:satOff val="-23986"/>
            <a:lumOff val="921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7057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Identificación familias de alumnas  con situaciones socioeconómicas críticas y dar orientación o canalizar ayudas económicas, becas u otros.</a:t>
          </a:r>
          <a:endParaRPr lang="es-CL" sz="1800" kern="1200" dirty="0"/>
        </a:p>
      </dsp:txBody>
      <dsp:txXfrm rot="5400000">
        <a:off x="6896533" y="812799"/>
        <a:ext cx="2137784" cy="24384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65F087-C65C-415B-A84E-C7B5B96F63C9}">
      <dsp:nvSpPr>
        <dsp:cNvPr id="0" name=""/>
        <dsp:cNvSpPr/>
      </dsp:nvSpPr>
      <dsp:spPr>
        <a:xfrm>
          <a:off x="0" y="2299281"/>
          <a:ext cx="810039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88F928-7206-41E2-9FD0-39C4069B7A3F}">
      <dsp:nvSpPr>
        <dsp:cNvPr id="0" name=""/>
        <dsp:cNvSpPr/>
      </dsp:nvSpPr>
      <dsp:spPr>
        <a:xfrm>
          <a:off x="405019" y="1885503"/>
          <a:ext cx="5670274" cy="62646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4323" tIns="0" rIns="214323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Implementación  del proceso de aprendizaje  de acuerdo a la Priorización Curricular indicada  por </a:t>
          </a:r>
          <a:r>
            <a:rPr lang="es-ES" sz="1300" kern="1200" dirty="0" err="1" smtClean="0"/>
            <a:t>Mineduc</a:t>
          </a:r>
          <a:endParaRPr lang="es-CL" sz="1300" kern="1200" dirty="0"/>
        </a:p>
      </dsp:txBody>
      <dsp:txXfrm>
        <a:off x="435601" y="1916085"/>
        <a:ext cx="5609110" cy="565301"/>
      </dsp:txXfrm>
    </dsp:sp>
    <dsp:sp modelId="{4C48B9B5-14CE-4393-A7D0-320FD514EA24}">
      <dsp:nvSpPr>
        <dsp:cNvPr id="0" name=""/>
        <dsp:cNvSpPr/>
      </dsp:nvSpPr>
      <dsp:spPr>
        <a:xfrm>
          <a:off x="0" y="2990362"/>
          <a:ext cx="810039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-5330780"/>
              <a:satOff val="3030"/>
              <a:lumOff val="-25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F4D775-807C-45C7-B1A9-4F2E8F9B8C29}">
      <dsp:nvSpPr>
        <dsp:cNvPr id="0" name=""/>
        <dsp:cNvSpPr/>
      </dsp:nvSpPr>
      <dsp:spPr>
        <a:xfrm>
          <a:off x="405019" y="2717888"/>
          <a:ext cx="5670274" cy="464353"/>
        </a:xfrm>
        <a:prstGeom prst="roundRect">
          <a:avLst/>
        </a:prstGeom>
        <a:solidFill>
          <a:schemeClr val="accent5">
            <a:hueOff val="-5330780"/>
            <a:satOff val="3030"/>
            <a:lumOff val="-250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4323" tIns="0" rIns="214323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Apoyo  el trabajo de  los docentes en el ejercicio de sus tareas diarias </a:t>
          </a:r>
          <a:endParaRPr lang="es-CL" sz="1300" kern="1200" dirty="0"/>
        </a:p>
      </dsp:txBody>
      <dsp:txXfrm>
        <a:off x="427687" y="2740556"/>
        <a:ext cx="5624938" cy="419017"/>
      </dsp:txXfrm>
    </dsp:sp>
    <dsp:sp modelId="{1FDA0B79-B9AB-47C4-870B-0106E0C59A9C}">
      <dsp:nvSpPr>
        <dsp:cNvPr id="0" name=""/>
        <dsp:cNvSpPr/>
      </dsp:nvSpPr>
      <dsp:spPr>
        <a:xfrm>
          <a:off x="0" y="3912478"/>
          <a:ext cx="810039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-10661560"/>
              <a:satOff val="6060"/>
              <a:lumOff val="-5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6BF60E-240D-4A25-9BD1-E72AEEA128A2}">
      <dsp:nvSpPr>
        <dsp:cNvPr id="0" name=""/>
        <dsp:cNvSpPr/>
      </dsp:nvSpPr>
      <dsp:spPr>
        <a:xfrm>
          <a:off x="405019" y="3388162"/>
          <a:ext cx="5670274" cy="716195"/>
        </a:xfrm>
        <a:prstGeom prst="roundRect">
          <a:avLst/>
        </a:prstGeom>
        <a:solidFill>
          <a:schemeClr val="accent5">
            <a:hueOff val="-10661560"/>
            <a:satOff val="6060"/>
            <a:lumOff val="-500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4323" tIns="0" rIns="214323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Apoyo a las alumnas que presentan dificultades para conectarse a clases online, buscando las mejores alternativas para cada situación </a:t>
          </a:r>
          <a:endParaRPr lang="es-CL" sz="1300" kern="1200" dirty="0"/>
        </a:p>
      </dsp:txBody>
      <dsp:txXfrm>
        <a:off x="439981" y="3423124"/>
        <a:ext cx="5600350" cy="646271"/>
      </dsp:txXfrm>
    </dsp:sp>
    <dsp:sp modelId="{6F595132-5556-4FB5-BADA-A1A0107B8896}">
      <dsp:nvSpPr>
        <dsp:cNvPr id="0" name=""/>
        <dsp:cNvSpPr/>
      </dsp:nvSpPr>
      <dsp:spPr>
        <a:xfrm>
          <a:off x="0" y="4618199"/>
          <a:ext cx="810039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-15992340"/>
              <a:satOff val="9089"/>
              <a:lumOff val="-75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F94933-F500-4E48-A9B1-960A35DDBB2B}">
      <dsp:nvSpPr>
        <dsp:cNvPr id="0" name=""/>
        <dsp:cNvSpPr/>
      </dsp:nvSpPr>
      <dsp:spPr>
        <a:xfrm>
          <a:off x="405019" y="4310278"/>
          <a:ext cx="5670274" cy="499801"/>
        </a:xfrm>
        <a:prstGeom prst="roundRect">
          <a:avLst/>
        </a:prstGeom>
        <a:solidFill>
          <a:schemeClr val="accent5">
            <a:hueOff val="-15992340"/>
            <a:satOff val="9089"/>
            <a:lumOff val="-750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4323" tIns="0" rIns="214323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Apoyo  a alumnas pertenecientes a  Programa de Integración Escolar </a:t>
          </a:r>
          <a:endParaRPr lang="es-CL" sz="1300" kern="1200" dirty="0"/>
        </a:p>
      </dsp:txBody>
      <dsp:txXfrm>
        <a:off x="429417" y="4334676"/>
        <a:ext cx="5621478" cy="451005"/>
      </dsp:txXfrm>
    </dsp:sp>
    <dsp:sp modelId="{0B2B6099-930E-4078-8272-B6977972D87E}">
      <dsp:nvSpPr>
        <dsp:cNvPr id="0" name=""/>
        <dsp:cNvSpPr/>
      </dsp:nvSpPr>
      <dsp:spPr>
        <a:xfrm>
          <a:off x="0" y="5467190"/>
          <a:ext cx="810039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-21323121"/>
              <a:satOff val="12119"/>
              <a:lumOff val="-10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9DCE2F-AC36-4C18-AC6E-A130070766C9}">
      <dsp:nvSpPr>
        <dsp:cNvPr id="0" name=""/>
        <dsp:cNvSpPr/>
      </dsp:nvSpPr>
      <dsp:spPr>
        <a:xfrm>
          <a:off x="405019" y="5015999"/>
          <a:ext cx="5670274" cy="643070"/>
        </a:xfrm>
        <a:prstGeom prst="roundRect">
          <a:avLst/>
        </a:prstGeom>
        <a:solidFill>
          <a:schemeClr val="accent5">
            <a:hueOff val="-21323121"/>
            <a:satOff val="12119"/>
            <a:lumOff val="-1000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4323" tIns="0" rIns="214323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 Oferta de actividades extraescolares que favorezcan el desarrollo de  habilidades deportivas,  culturales y artísticas.</a:t>
          </a:r>
          <a:endParaRPr lang="es-CL" sz="1300" kern="1200" dirty="0"/>
        </a:p>
      </dsp:txBody>
      <dsp:txXfrm>
        <a:off x="436411" y="5047391"/>
        <a:ext cx="5607490" cy="5802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E4873E-BEE8-497D-9102-33E71D3FEA96}">
      <dsp:nvSpPr>
        <dsp:cNvPr id="0" name=""/>
        <dsp:cNvSpPr/>
      </dsp:nvSpPr>
      <dsp:spPr>
        <a:xfrm>
          <a:off x="0" y="158799"/>
          <a:ext cx="6096000" cy="12142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Implementación de  los objetivos y actividades de Apoyo Psicológico y de orientación de Departamento Psicosocial </a:t>
          </a:r>
          <a:endParaRPr lang="es-CL" sz="1800" kern="1200" dirty="0"/>
        </a:p>
      </dsp:txBody>
      <dsp:txXfrm>
        <a:off x="59274" y="218073"/>
        <a:ext cx="5977452" cy="1095692"/>
      </dsp:txXfrm>
    </dsp:sp>
    <dsp:sp modelId="{B05A5BEF-4F66-4D25-84EF-B64B338616CF}">
      <dsp:nvSpPr>
        <dsp:cNvPr id="0" name=""/>
        <dsp:cNvSpPr/>
      </dsp:nvSpPr>
      <dsp:spPr>
        <a:xfrm>
          <a:off x="0" y="1424879"/>
          <a:ext cx="6096000" cy="1214240"/>
        </a:xfrm>
        <a:prstGeom prst="roundRect">
          <a:avLst/>
        </a:prstGeom>
        <a:solidFill>
          <a:schemeClr val="accent5">
            <a:hueOff val="-10661560"/>
            <a:satOff val="6060"/>
            <a:lumOff val="-500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Realización de Reuniones de apoderados a través de encuentros virtuales con apoderados por cursos </a:t>
          </a:r>
          <a:endParaRPr lang="es-CL" sz="1800" kern="1200" dirty="0"/>
        </a:p>
      </dsp:txBody>
      <dsp:txXfrm>
        <a:off x="59274" y="1484153"/>
        <a:ext cx="5977452" cy="1095692"/>
      </dsp:txXfrm>
    </dsp:sp>
    <dsp:sp modelId="{7243D292-75BD-4DB5-AB42-6577A739A6A8}">
      <dsp:nvSpPr>
        <dsp:cNvPr id="0" name=""/>
        <dsp:cNvSpPr/>
      </dsp:nvSpPr>
      <dsp:spPr>
        <a:xfrm>
          <a:off x="0" y="2690960"/>
          <a:ext cx="6096000" cy="1214240"/>
        </a:xfrm>
        <a:prstGeom prst="roundRect">
          <a:avLst/>
        </a:prstGeom>
        <a:solidFill>
          <a:schemeClr val="accent5">
            <a:hueOff val="-21323121"/>
            <a:satOff val="12119"/>
            <a:lumOff val="-1000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Promoción, en la comunidad educativa, de  una sana convivencia escolar poniendo énfasis en el conocimiento de los derechos y deberes fundamentales, Reglamento de convivencia Escolar SC  </a:t>
          </a:r>
          <a:endParaRPr lang="es-CL" sz="1800" kern="1200" dirty="0"/>
        </a:p>
      </dsp:txBody>
      <dsp:txXfrm>
        <a:off x="59274" y="2750234"/>
        <a:ext cx="5977452" cy="10956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AF77AE-A141-46FE-91C0-3B1415FCB42A}">
      <dsp:nvSpPr>
        <dsp:cNvPr id="0" name=""/>
        <dsp:cNvSpPr/>
      </dsp:nvSpPr>
      <dsp:spPr>
        <a:xfrm>
          <a:off x="2976" y="879866"/>
          <a:ext cx="6090046" cy="2304266"/>
        </a:xfrm>
        <a:prstGeom prst="rect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>
              <a:latin typeface="Calibri" pitchFamily="34" charset="0"/>
              <a:cs typeface="Calibri" pitchFamily="34" charset="0"/>
            </a:rPr>
            <a:t>Acompañamiento en la fe de las alumnas, familias y personal del colegio, en este tiempo de pandemia,   desde la Espiritualidad del SC</a:t>
          </a:r>
          <a:r>
            <a:rPr lang="es-ES" sz="4000" kern="1200" dirty="0" smtClean="0"/>
            <a:t>.</a:t>
          </a:r>
          <a:endParaRPr lang="es-CL" sz="4000" kern="1200" dirty="0"/>
        </a:p>
      </dsp:txBody>
      <dsp:txXfrm>
        <a:off x="2976" y="879866"/>
        <a:ext cx="6090046" cy="230426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74DA8-0829-429D-B259-E41C53D68EC8}">
      <dsp:nvSpPr>
        <dsp:cNvPr id="0" name=""/>
        <dsp:cNvSpPr/>
      </dsp:nvSpPr>
      <dsp:spPr>
        <a:xfrm rot="16200000">
          <a:off x="-561503" y="564554"/>
          <a:ext cx="4064000" cy="2934890"/>
        </a:xfrm>
        <a:prstGeom prst="flowChartManualOperation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65100" tIns="0" rIns="166532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 smtClean="0"/>
            <a:t>Optimización en la asignación de  recursos financieros</a:t>
          </a:r>
          <a:endParaRPr lang="es-CL" sz="2600" kern="1200" dirty="0"/>
        </a:p>
      </dsp:txBody>
      <dsp:txXfrm rot="5400000">
        <a:off x="3052" y="812799"/>
        <a:ext cx="2934890" cy="2438400"/>
      </dsp:txXfrm>
    </dsp:sp>
    <dsp:sp modelId="{AEAC5D72-3E39-4721-9AC2-2C2A73B4194F}">
      <dsp:nvSpPr>
        <dsp:cNvPr id="0" name=""/>
        <dsp:cNvSpPr/>
      </dsp:nvSpPr>
      <dsp:spPr>
        <a:xfrm rot="16200000">
          <a:off x="2593503" y="564554"/>
          <a:ext cx="4064000" cy="2934890"/>
        </a:xfrm>
        <a:prstGeom prst="flowChartManualOperation">
          <a:avLst/>
        </a:prstGeom>
        <a:gradFill rotWithShape="1">
          <a:gsLst>
            <a:gs pos="28000">
              <a:schemeClr val="accent4">
                <a:tint val="18000"/>
                <a:satMod val="120000"/>
                <a:lumMod val="88000"/>
              </a:schemeClr>
            </a:gs>
            <a:gs pos="100000">
              <a:schemeClr val="accent4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4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65100" tIns="0" rIns="166532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 smtClean="0"/>
            <a:t>Asignación eficiente recursos para apoyar a familias afectadas por emergencia sanitaria </a:t>
          </a:r>
          <a:endParaRPr lang="es-CL" sz="2600" kern="1200" dirty="0"/>
        </a:p>
      </dsp:txBody>
      <dsp:txXfrm rot="5400000">
        <a:off x="3158058" y="812799"/>
        <a:ext cx="2934890" cy="2438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2F7DF3-3D19-42DE-B290-0A2599533FCB}" type="datetimeFigureOut">
              <a:rPr lang="es-ES" smtClean="0"/>
              <a:pPr>
                <a:defRPr/>
              </a:pPr>
              <a:t>01/04/2022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FC6AF-728D-47C4-8980-3FCBBE06250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119862-4F55-4FA0-B4F4-321127EF7115}" type="datetimeFigureOut">
              <a:rPr lang="es-ES" smtClean="0"/>
              <a:pPr>
                <a:defRPr/>
              </a:pPr>
              <a:t>01/04/2022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240C3B-3628-4C94-9649-2EECE826CFA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B1772C-B2A4-4FF3-BF2B-4CAE7B5DC775}" type="datetimeFigureOut">
              <a:rPr lang="es-ES" smtClean="0"/>
              <a:pPr>
                <a:defRPr/>
              </a:pPr>
              <a:t>01/04/2022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A53D72-ABA8-468D-A854-98BCFA0099C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1C2815-4471-4684-A1E7-4E37FA82048A}" type="datetimeFigureOut">
              <a:rPr lang="es-ES" smtClean="0"/>
              <a:pPr>
                <a:defRPr/>
              </a:pPr>
              <a:t>01/04/2022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334E9-ED2C-46AD-8FDC-272581DAF53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2BB7AA-D08E-4EFD-B405-444E3FA402AD}" type="datetimeFigureOut">
              <a:rPr lang="es-ES" smtClean="0"/>
              <a:pPr>
                <a:defRPr/>
              </a:pPr>
              <a:t>01/04/2022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2D416E-EB8D-41E3-A061-74E93811C02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69EE57-527D-4EB0-8D92-B9A160388CD0}" type="datetimeFigureOut">
              <a:rPr lang="es-ES" smtClean="0"/>
              <a:pPr>
                <a:defRPr/>
              </a:pPr>
              <a:t>01/04/2022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1E4605-5DED-4733-9100-64C03D48AFD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6806B1-A487-4596-8B73-9F8E1F7F52F4}" type="datetimeFigureOut">
              <a:rPr lang="es-ES" smtClean="0"/>
              <a:pPr>
                <a:defRPr/>
              </a:pPr>
              <a:t>01/04/2022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2BF9B8-0942-421B-848C-366543AE670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2EF139-99EB-499F-B62A-029F3A3EBCC4}" type="datetimeFigureOut">
              <a:rPr lang="es-ES" smtClean="0"/>
              <a:pPr>
                <a:defRPr/>
              </a:pPr>
              <a:t>01/04/2022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39E40F-2FF3-4F32-BFEC-6A9D0E7725D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E9FEED-1F9C-40F9-AA50-888A2DAE5762}" type="datetimeFigureOut">
              <a:rPr lang="es-ES" smtClean="0"/>
              <a:pPr>
                <a:defRPr/>
              </a:pPr>
              <a:t>01/04/2022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09B739-8053-4865-9A14-2D284F0AC8B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E0B719-4087-46AB-822D-899BFE78AEE8}" type="datetimeFigureOut">
              <a:rPr lang="es-ES" smtClean="0"/>
              <a:pPr>
                <a:defRPr/>
              </a:pPr>
              <a:t>01/04/2022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00255F-4149-4CB0-B39F-51F0A3409DF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E700D7-018B-478D-B8B7-46C772121017}" type="datetimeFigureOut">
              <a:rPr lang="es-ES" smtClean="0"/>
              <a:pPr>
                <a:defRPr/>
              </a:pPr>
              <a:t>01/04/2022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DC5E0-A7B3-42FA-9A08-8C0D3C458F8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E98F6BB2-EA30-43A6-9025-6E1C6C768A95}" type="datetimeFigureOut">
              <a:rPr lang="es-ES" smtClean="0"/>
              <a:pPr>
                <a:defRPr/>
              </a:pPr>
              <a:t>01/04/2022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EF135308-66F9-4C12-917D-C75CEEF3346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1473795" y="4756349"/>
            <a:ext cx="5637010" cy="887229"/>
          </a:xfrm>
        </p:spPr>
        <p:txBody>
          <a:bodyPr>
            <a:normAutofit fontScale="25000" lnSpcReduction="20000"/>
          </a:bodyPr>
          <a:lstStyle/>
          <a:p>
            <a:endParaRPr lang="es-CL" dirty="0" smtClean="0"/>
          </a:p>
          <a:p>
            <a:pPr algn="ctr"/>
            <a:r>
              <a:rPr lang="es-CL" sz="11200" dirty="0" smtClean="0"/>
              <a:t>Colegio Del Sagrado Corazón</a:t>
            </a:r>
          </a:p>
          <a:p>
            <a:pPr algn="ctr"/>
            <a:r>
              <a:rPr lang="es-CL" sz="11200" dirty="0" smtClean="0"/>
              <a:t>Concepción</a:t>
            </a:r>
            <a:endParaRPr lang="es-CL" sz="11200" dirty="0"/>
          </a:p>
        </p:txBody>
      </p:sp>
      <p:sp>
        <p:nvSpPr>
          <p:cNvPr id="2050" name="1 Título"/>
          <p:cNvSpPr>
            <a:spLocks noGrp="1"/>
          </p:cNvSpPr>
          <p:nvPr>
            <p:ph type="ctrTitle"/>
          </p:nvPr>
        </p:nvSpPr>
        <p:spPr>
          <a:xfrm>
            <a:off x="817581" y="764704"/>
            <a:ext cx="7175351" cy="4160753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es-ES" dirty="0" smtClean="0"/>
              <a:t>CUENTA PUBLICA</a:t>
            </a:r>
            <a:br>
              <a:rPr lang="es-ES" dirty="0" smtClean="0"/>
            </a:br>
            <a:r>
              <a:rPr lang="es-ES" dirty="0" smtClean="0"/>
              <a:t>2021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5643578"/>
            <a:ext cx="9144000" cy="12144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C:\Users\Equipo\Desktop\logo_sagrado_corazon_concepci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852935"/>
            <a:ext cx="1414463" cy="1903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778098"/>
          </a:xfrm>
          <a:solidFill>
            <a:schemeClr val="accent2"/>
          </a:solidFill>
        </p:spPr>
        <p:txBody>
          <a:bodyPr/>
          <a:lstStyle/>
          <a:p>
            <a:pPr marL="0" indent="0" algn="ctr">
              <a:buNone/>
            </a:pPr>
            <a:r>
              <a:rPr lang="es-ES" b="0" dirty="0" smtClean="0">
                <a:solidFill>
                  <a:schemeClr val="bg1"/>
                </a:solidFill>
              </a:rPr>
              <a:t>RECURSOS</a:t>
            </a:r>
            <a:endParaRPr lang="es-CL" b="0" dirty="0">
              <a:solidFill>
                <a:schemeClr val="bg1"/>
              </a:solidFill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223275618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272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778098"/>
          </a:xfrm>
          <a:solidFill>
            <a:schemeClr val="accent2"/>
          </a:solidFill>
        </p:spPr>
        <p:txBody>
          <a:bodyPr/>
          <a:lstStyle/>
          <a:p>
            <a:pPr marL="0" indent="0" algn="ctr">
              <a:buNone/>
            </a:pPr>
            <a:r>
              <a:rPr lang="es-CL" b="0" dirty="0" smtClean="0">
                <a:solidFill>
                  <a:schemeClr val="bg1"/>
                </a:solidFill>
              </a:rPr>
              <a:t>INFRAESTRUCTURA</a:t>
            </a:r>
            <a:endParaRPr lang="es-CL" b="0" dirty="0">
              <a:solidFill>
                <a:schemeClr val="bg1"/>
              </a:solidFill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470332"/>
              </p:ext>
            </p:extLst>
          </p:nvPr>
        </p:nvGraphicFramePr>
        <p:xfrm>
          <a:off x="827584" y="1628800"/>
          <a:ext cx="7560840" cy="5288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60840"/>
              </a:tblGrid>
              <a:tr h="475252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CL" sz="2000" dirty="0">
                          <a:effectLst/>
                        </a:rPr>
                        <a:t>Limpieza de vidrios y canaletas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CL" sz="2000" dirty="0">
                          <a:effectLst/>
                        </a:rPr>
                        <a:t>Reparación techo de </a:t>
                      </a:r>
                      <a:r>
                        <a:rPr lang="es-CL" sz="2000" dirty="0" smtClean="0">
                          <a:effectLst/>
                        </a:rPr>
                        <a:t>camarines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CL" sz="2000" dirty="0" smtClean="0">
                          <a:effectLst/>
                        </a:rPr>
                        <a:t>Reparación </a:t>
                      </a:r>
                      <a:r>
                        <a:rPr lang="es-CL" sz="2000" dirty="0">
                          <a:effectLst/>
                        </a:rPr>
                        <a:t>cielo baño primer piso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CL" sz="2000" dirty="0">
                          <a:effectLst/>
                        </a:rPr>
                        <a:t>Pintura tercer piso sector Maipú (mancha por humedad)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CL" sz="2000" dirty="0">
                          <a:effectLst/>
                        </a:rPr>
                        <a:t>Pintura en piso Recepción (entrada capilla principal sin cerámica post terremoto)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CL" sz="2000" dirty="0">
                          <a:effectLst/>
                        </a:rPr>
                        <a:t>Reparación techo sala Transición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CL" sz="2000" dirty="0">
                          <a:effectLst/>
                        </a:rPr>
                        <a:t>Nivelación entrada portón carrera 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s-CL" sz="2000" dirty="0">
                          <a:effectLst/>
                        </a:rPr>
                        <a:t>Retiro laterales puerta principal en  recepción (mejora de acceso</a:t>
                      </a:r>
                      <a:r>
                        <a:rPr lang="es-CL" sz="2000" dirty="0" smtClean="0">
                          <a:effectLst/>
                        </a:rPr>
                        <a:t>)</a:t>
                      </a:r>
                      <a:r>
                        <a:rPr lang="es-ES" sz="2000" dirty="0" smtClean="0"/>
                        <a:t> 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s-ES" sz="2000" dirty="0" smtClean="0"/>
                        <a:t>Se repararon algunas goteras 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s-ES" sz="2000" dirty="0" smtClean="0"/>
                        <a:t>Se ha</a:t>
                      </a:r>
                      <a:r>
                        <a:rPr lang="es-ES" sz="2000" baseline="0" dirty="0" smtClean="0"/>
                        <a:t> </a:t>
                      </a:r>
                      <a:r>
                        <a:rPr lang="es-ES" sz="2000" dirty="0" smtClean="0"/>
                        <a:t>comprado de materiales para prevención y desinfección: mascarillas, alcohol gel ,estaciones de prevención, termómetros portátiles, etc. Además, de instalar acrílicos en oficinas, cocina y recepción.</a:t>
                      </a:r>
                      <a:endParaRPr lang="es-CL" sz="2000" dirty="0" smtClean="0"/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itchFamily="34" charset="0"/>
                        <a:buChar char="•"/>
                      </a:pPr>
                      <a:endParaRPr lang="es-CL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700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778098"/>
          </a:xfrm>
          <a:solidFill>
            <a:schemeClr val="accent2"/>
          </a:solidFill>
        </p:spPr>
        <p:txBody>
          <a:bodyPr/>
          <a:lstStyle/>
          <a:p>
            <a:pPr marL="0" indent="0" algn="ctr">
              <a:buNone/>
            </a:pPr>
            <a:r>
              <a:rPr lang="es-CL" sz="3600" dirty="0">
                <a:solidFill>
                  <a:schemeClr val="bg1"/>
                </a:solidFill>
                <a:effectLst/>
              </a:rPr>
              <a:t>DETALLE DE INGRESOS Y GASTOS</a:t>
            </a:r>
            <a:r>
              <a:rPr lang="es-CL" dirty="0">
                <a:effectLst/>
              </a:rPr>
              <a:t/>
            </a:r>
            <a:br>
              <a:rPr lang="es-CL" dirty="0">
                <a:effectLst/>
              </a:rPr>
            </a:br>
            <a:endParaRPr lang="es-CL" b="0" dirty="0">
              <a:solidFill>
                <a:schemeClr val="bg1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467544" y="1484784"/>
            <a:ext cx="4464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b="1" dirty="0"/>
              <a:t>PROYECTO INTEGRACION</a:t>
            </a:r>
            <a:endParaRPr lang="es-CL" sz="24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084287"/>
              </p:ext>
            </p:extLst>
          </p:nvPr>
        </p:nvGraphicFramePr>
        <p:xfrm>
          <a:off x="683568" y="1988841"/>
          <a:ext cx="6408712" cy="9464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08712"/>
              </a:tblGrid>
              <a:tr h="239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INGRESOS PROYECTO INTEGRACIÓN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9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6114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305.563.688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031137"/>
              </p:ext>
            </p:extLst>
          </p:nvPr>
        </p:nvGraphicFramePr>
        <p:xfrm>
          <a:off x="683568" y="3212976"/>
          <a:ext cx="6408712" cy="29238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0810"/>
                <a:gridCol w="2797902"/>
              </a:tblGrid>
              <a:tr h="3119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ITEM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GASTO $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119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 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27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REMUNERACION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282.692.939</a:t>
                      </a:r>
                      <a:endParaRPr lang="es-CL" sz="1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327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MATERIALES DE ENSEÑANZA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1.290.331</a:t>
                      </a:r>
                      <a:endParaRPr lang="es-CL" sz="1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327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APOYO ESTUDIANTIL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2.573.000</a:t>
                      </a:r>
                      <a:endParaRPr lang="es-CL" sz="1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327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CAPACITACION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720.000</a:t>
                      </a:r>
                      <a:endParaRPr lang="es-CL" sz="1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327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HONORARIOS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580.983</a:t>
                      </a:r>
                      <a:endParaRPr lang="es-CL" sz="1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327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OTROS GASTOS VARIOS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56.160</a:t>
                      </a:r>
                      <a:endParaRPr lang="es-CL" sz="1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327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TOTAL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b="1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287.913.413</a:t>
                      </a:r>
                      <a:endParaRPr lang="es-CL" sz="1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452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260649"/>
            <a:ext cx="646246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000" b="1" dirty="0"/>
              <a:t>SUBVENCION ESCOLAR PREFERENCIAL (SEP)</a:t>
            </a:r>
            <a:endParaRPr lang="es-CL" sz="2000" dirty="0"/>
          </a:p>
          <a:p>
            <a:r>
              <a:rPr lang="es-CL" b="1" dirty="0"/>
              <a:t> </a:t>
            </a:r>
            <a:endParaRPr lang="es-CL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10079"/>
              </p:ext>
            </p:extLst>
          </p:nvPr>
        </p:nvGraphicFramePr>
        <p:xfrm>
          <a:off x="408666" y="693288"/>
          <a:ext cx="6683614" cy="8318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83614"/>
              </a:tblGrid>
              <a:tr h="259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solidFill>
                            <a:schemeClr val="bg1"/>
                          </a:solidFill>
                          <a:effectLst/>
                        </a:rPr>
                        <a:t>INGRESOS SUBVENCIÓN ESCOLAR PREFERENCIAL</a:t>
                      </a:r>
                      <a:endParaRPr lang="es-CL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00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956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355.828.038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025751"/>
              </p:ext>
            </p:extLst>
          </p:nvPr>
        </p:nvGraphicFramePr>
        <p:xfrm>
          <a:off x="395536" y="1772816"/>
          <a:ext cx="6696744" cy="41711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08156"/>
                <a:gridCol w="2088588"/>
              </a:tblGrid>
              <a:tr h="423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ITEM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GASTO $</a:t>
                      </a:r>
                      <a:endParaRPr lang="es-C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186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 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 </a:t>
                      </a:r>
                      <a:endParaRPr lang="es-C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203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REMUNERACION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 smtClean="0">
                          <a:effectLst/>
                        </a:rPr>
                        <a:t>120.957.124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203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MATERIALES DE ENSEÑANZA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 smtClean="0">
                          <a:effectLst/>
                        </a:rPr>
                        <a:t>31.434.725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203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INSUMOS COMPUTACION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 smtClean="0">
                          <a:effectLst/>
                        </a:rPr>
                        <a:t>3.882.033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203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ACCESORIOS INFORMATICO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 smtClean="0">
                          <a:effectLst/>
                        </a:rPr>
                        <a:t>6.051.652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203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SOFTWARE EDUCATIVO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 smtClean="0">
                          <a:effectLst/>
                        </a:rPr>
                        <a:t>2.848.276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203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BANDA ANCHA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 smtClean="0">
                          <a:effectLst/>
                        </a:rPr>
                        <a:t>25.740.434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203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COLACIONES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 smtClean="0">
                          <a:effectLst/>
                        </a:rPr>
                        <a:t>155.257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203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REDES Y TELECOMUNICACIONES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 smtClean="0">
                          <a:effectLst/>
                        </a:rPr>
                        <a:t>16.758.732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203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ACTIVIDADES EXTRAPROGRAMATICAS Y PASTORAL</a:t>
                      </a:r>
                      <a:endParaRPr lang="es-C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 smtClean="0">
                          <a:effectLst/>
                        </a:rPr>
                        <a:t>3.398.386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203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COMPUTADORES Y EQUIPOS VARIOS</a:t>
                      </a:r>
                      <a:endParaRPr lang="es-C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 smtClean="0">
                          <a:effectLst/>
                        </a:rPr>
                        <a:t>24.403.837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203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CAPACITACION</a:t>
                      </a:r>
                      <a:endParaRPr lang="es-C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 smtClean="0">
                          <a:effectLst/>
                        </a:rPr>
                        <a:t>846.200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203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MUEBLES</a:t>
                      </a:r>
                      <a:endParaRPr lang="es-C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 smtClean="0">
                          <a:effectLst/>
                        </a:rPr>
                        <a:t>762.840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203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MATERIALES DE OFICINA Y GASTO ADMINISTRATIVO</a:t>
                      </a:r>
                      <a:endParaRPr lang="es-C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 smtClean="0">
                          <a:effectLst/>
                        </a:rPr>
                        <a:t>1.550.550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203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HONORARIOS</a:t>
                      </a:r>
                      <a:endParaRPr lang="es-C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 smtClean="0">
                          <a:effectLst/>
                        </a:rPr>
                        <a:t>20.310.750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  <a:tr h="203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TOTAL</a:t>
                      </a:r>
                      <a:endParaRPr lang="es-C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 smtClean="0">
                          <a:effectLst/>
                        </a:rPr>
                        <a:t>259.100.796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032" marR="37032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91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948937"/>
              </p:ext>
            </p:extLst>
          </p:nvPr>
        </p:nvGraphicFramePr>
        <p:xfrm>
          <a:off x="539552" y="1268761"/>
          <a:ext cx="6624736" cy="11521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24736"/>
              </a:tblGrid>
              <a:tr h="3777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INGRESOS SUBVENCIÓN GENERAL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777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9663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1.782.260.014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 rot="10800000" flipV="1">
            <a:off x="395536" y="717696"/>
            <a:ext cx="604867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Calibri" pitchFamily="34" charset="0"/>
              </a:rPr>
              <a:t>SUBVENCION GENERAL</a:t>
            </a:r>
            <a:endParaRPr kumimoji="0" lang="es-C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37223"/>
              </p:ext>
            </p:extLst>
          </p:nvPr>
        </p:nvGraphicFramePr>
        <p:xfrm>
          <a:off x="539552" y="3140968"/>
          <a:ext cx="6624736" cy="37856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72051"/>
                <a:gridCol w="2152685"/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ITEM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GASTO $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 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REMUNERACION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1.748.460.000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TELEFONO 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4.528.000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ELECTRICIDAD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9.692.000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AGUA POTABLE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3.464.000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GAS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3.787.000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MATERIALES MANTENCION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7.529.000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HONORARIOS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1.101.000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CAPACITACION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2.578.000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MATERIALES DE OFICINA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1.027.000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TOTAL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1.782.166.000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31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202741"/>
              </p:ext>
            </p:extLst>
          </p:nvPr>
        </p:nvGraphicFramePr>
        <p:xfrm>
          <a:off x="467544" y="1484784"/>
          <a:ext cx="5641156" cy="9464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41156"/>
              </a:tblGrid>
              <a:tr h="2329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INGRESOS PRORETENCION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29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414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27.946.646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883564"/>
            <a:ext cx="396044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SUBVENCION PRORETENCION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886041"/>
              </p:ext>
            </p:extLst>
          </p:nvPr>
        </p:nvGraphicFramePr>
        <p:xfrm>
          <a:off x="467544" y="2564904"/>
          <a:ext cx="5688632" cy="30740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30600"/>
                <a:gridCol w="2158032"/>
              </a:tblGrid>
              <a:tr h="474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ITEM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GASTO $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74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 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9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REMUNERACION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8.729.760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9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APOYO ESTUDIANTIL  (COLACIONES SALUDABLES)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19.216.886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9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9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TOTAL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27.946.646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248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49405"/>
              </p:ext>
            </p:extLst>
          </p:nvPr>
        </p:nvGraphicFramePr>
        <p:xfrm>
          <a:off x="539552" y="633909"/>
          <a:ext cx="6264696" cy="9464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64696"/>
              </a:tblGrid>
              <a:tr h="235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INGRESOS FINANCIAMIENTO COMPARTIDO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5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562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411.859.000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 rot="10800000" flipV="1">
            <a:off x="323528" y="233798"/>
            <a:ext cx="511256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FINANCIAMIENTO COMPARTIDO</a:t>
            </a:r>
            <a:endParaRPr kumimoji="0" lang="es-C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902091"/>
              </p:ext>
            </p:extLst>
          </p:nvPr>
        </p:nvGraphicFramePr>
        <p:xfrm>
          <a:off x="539552" y="1777746"/>
          <a:ext cx="6264696" cy="4101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10855"/>
                <a:gridCol w="1953841"/>
              </a:tblGrid>
              <a:tr h="252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ITEM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GASTO $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2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 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5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REMUNERACION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154.886.000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5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ARRIENDO EDIFICIO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112.967.000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5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MATERIALES ASEO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11.043.000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5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MANTENCION Y REPARACION DE EDIFICIO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15.099.000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5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CAPACITACION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2.040.000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5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REPARACIONES EDIFICIO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28.112.000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5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OTROS GASTOS DE OPERACION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27.035.000</a:t>
                      </a:r>
                      <a:endParaRPr lang="es-CL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5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MATERIALES DE OFICINA Y GASTO ADMINISTRATIVO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20.339.000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5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TOTAL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371.521.000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56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752166"/>
              </p:ext>
            </p:extLst>
          </p:nvPr>
        </p:nvGraphicFramePr>
        <p:xfrm>
          <a:off x="467544" y="1484784"/>
          <a:ext cx="5641156" cy="9464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41156"/>
              </a:tblGrid>
              <a:tr h="2329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INGRESOS </a:t>
                      </a:r>
                      <a:r>
                        <a:rPr lang="es-CL" sz="1800" dirty="0" smtClean="0">
                          <a:effectLst/>
                        </a:rPr>
                        <a:t>MANTENIMIENTO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29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414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20.995.492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883564"/>
            <a:ext cx="396044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SUBVENCION MANTENIMIENTO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80243"/>
              </p:ext>
            </p:extLst>
          </p:nvPr>
        </p:nvGraphicFramePr>
        <p:xfrm>
          <a:off x="467544" y="2564904"/>
          <a:ext cx="5688632" cy="40865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30600"/>
                <a:gridCol w="2158032"/>
              </a:tblGrid>
              <a:tr h="474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ITEM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GASTO $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74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 </a:t>
                      </a:r>
                      <a:r>
                        <a:rPr lang="es-CL" sz="1600" dirty="0" smtClean="0">
                          <a:effectLst/>
                        </a:rPr>
                        <a:t>MANTENCION EQUIPOS INFORMATICOS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 </a:t>
                      </a:r>
                      <a:r>
                        <a:rPr lang="es-CL" sz="1600" dirty="0" smtClean="0">
                          <a:effectLst/>
                        </a:rPr>
                        <a:t>580.443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9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REPOSICION VIDRIOS</a:t>
                      </a:r>
                      <a:endParaRPr lang="es-C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 smtClean="0">
                          <a:effectLst/>
                        </a:rPr>
                        <a:t>1.402.001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9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REPARACIONES Y MANTENCION ELECTRICA</a:t>
                      </a:r>
                      <a:endParaRPr lang="es-C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3.817.754</a:t>
                      </a:r>
                      <a:endParaRPr lang="es-C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9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MANTENCION EXTINTORES</a:t>
                      </a:r>
                      <a:endParaRPr lang="es-C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463.267</a:t>
                      </a:r>
                      <a:endParaRPr lang="es-CL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9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LIMPIEZA ALCANTARILLADO</a:t>
                      </a:r>
                      <a:endParaRPr lang="es-C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297.500</a:t>
                      </a:r>
                      <a:endParaRPr lang="es-CL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9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  <a:latin typeface="+mn-lt"/>
                        </a:rPr>
                        <a:t> </a:t>
                      </a:r>
                      <a:r>
                        <a:rPr lang="es-CL" sz="1600" dirty="0" smtClean="0">
                          <a:effectLst/>
                          <a:latin typeface="+mn-lt"/>
                        </a:rPr>
                        <a:t>PINTURAS Y CAMBIO DE PISO</a:t>
                      </a:r>
                      <a:endParaRPr lang="es-C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 smtClean="0">
                          <a:effectLst/>
                        </a:rPr>
                        <a:t>14.124.294</a:t>
                      </a:r>
                      <a:r>
                        <a:rPr lang="es-CL" sz="1600" dirty="0">
                          <a:effectLst/>
                        </a:rPr>
                        <a:t> 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9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TOTAL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 smtClean="0">
                          <a:effectLst/>
                        </a:rPr>
                        <a:t>20.685.259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798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3724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45720" indent="0" algn="ctr">
              <a:buNone/>
            </a:pPr>
            <a:r>
              <a:rPr lang="es-CL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INTRODUCCIÓN</a:t>
            </a:r>
            <a:endParaRPr lang="es-C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95537" y="2132856"/>
            <a:ext cx="849694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Estimada Comunidad , hemos vivido este año 2021 , muy  incierto y con muchos desafíos.</a:t>
            </a:r>
          </a:p>
          <a:p>
            <a:r>
              <a:rPr lang="es-CL" dirty="0" smtClean="0"/>
              <a:t>Hemos avanzado hacia la Presencialidad, tratando de no afectar los aprendizajes de nuestras alumnas , considerando el delicado contexto social y sanitario que estamos viviendo. </a:t>
            </a:r>
            <a:endParaRPr lang="es-CL" dirty="0"/>
          </a:p>
          <a:p>
            <a:r>
              <a:rPr lang="es-CL" dirty="0" smtClean="0"/>
              <a:t>Todos los integrantes de esta comunidad  nos hemos visto , de una u otra forma manera,  obligados a vivir el día a día con mascarilla,  gel,  puertas y ventanas abiertas ,como parte de nuestras vidas.  Estamos confiados que saldremos adelante , es  verdad que ya no seremos los mismos, pero tenemos la esperanza de haber </a:t>
            </a:r>
            <a:r>
              <a:rPr lang="es-CL" dirty="0"/>
              <a:t> </a:t>
            </a:r>
            <a:r>
              <a:rPr lang="es-CL" dirty="0" smtClean="0"/>
              <a:t>revalorado los principios de una buena convivencia: respeto,  solidaridad, empatía, escucharnos unos a otros.</a:t>
            </a:r>
          </a:p>
          <a:p>
            <a:r>
              <a:rPr lang="es-CL" dirty="0" smtClean="0"/>
              <a:t>Esperamos.</a:t>
            </a:r>
          </a:p>
          <a:p>
            <a:r>
              <a:rPr lang="es-CL" dirty="0" smtClean="0"/>
              <a:t>Renovamos nuestro compromiso declarado en la Misión institucional, de formar mujeres que logren  cambiar este mundo tan herido , pero a la vez bendecido.</a:t>
            </a:r>
          </a:p>
          <a:p>
            <a:endParaRPr lang="es-CL" dirty="0" smtClean="0"/>
          </a:p>
          <a:p>
            <a:r>
              <a:rPr lang="es-CL" dirty="0" smtClean="0"/>
              <a:t>Un </a:t>
            </a:r>
            <a:r>
              <a:rPr lang="es-CL" smtClean="0"/>
              <a:t>saludo fraterno</a:t>
            </a:r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56403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70609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" dirty="0" smtClean="0"/>
              <a:t>INFORMACIÓN GENERAL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467544" y="1124744"/>
            <a:ext cx="8496944" cy="51740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L" sz="2400" b="1" dirty="0" smtClean="0"/>
              <a:t> </a:t>
            </a:r>
            <a:endParaRPr lang="es-CL" b="1" dirty="0" smtClean="0"/>
          </a:p>
          <a:p>
            <a:r>
              <a:rPr lang="es-CL" sz="2400" dirty="0" smtClean="0"/>
              <a:t> Matrícula </a:t>
            </a:r>
            <a:r>
              <a:rPr lang="es-CL" sz="2400" b="1" dirty="0" smtClean="0"/>
              <a:t>1.3</a:t>
            </a:r>
            <a:r>
              <a:rPr lang="es-CL" sz="2400" dirty="0" smtClean="0"/>
              <a:t>79 alumnas</a:t>
            </a:r>
          </a:p>
          <a:p>
            <a:r>
              <a:rPr lang="es-ES" sz="2400" dirty="0" smtClean="0"/>
              <a:t>Total  alumnas PIE  : 200</a:t>
            </a:r>
            <a:endParaRPr lang="es-ES" sz="2400" b="1" dirty="0" smtClean="0"/>
          </a:p>
          <a:p>
            <a:r>
              <a:rPr lang="es-ES" sz="2400" dirty="0" smtClean="0"/>
              <a:t>Total  alumnas SEP : 629</a:t>
            </a:r>
          </a:p>
          <a:p>
            <a:r>
              <a:rPr lang="es-ES" sz="2400" dirty="0" smtClean="0"/>
              <a:t>Funcionarios: 160</a:t>
            </a:r>
          </a:p>
          <a:p>
            <a:pPr marL="45720" indent="0">
              <a:buNone/>
            </a:pPr>
            <a:r>
              <a:rPr lang="es-ES" sz="2400" b="1" dirty="0" smtClean="0"/>
              <a:t>Talleres Área Pastoral</a:t>
            </a:r>
            <a:r>
              <a:rPr lang="es-ES" sz="2400" dirty="0" smtClean="0"/>
              <a:t>:</a:t>
            </a:r>
          </a:p>
          <a:p>
            <a:pPr marL="45720" indent="0">
              <a:buNone/>
            </a:pPr>
            <a:r>
              <a:rPr lang="es-ES" sz="2000" dirty="0" smtClean="0"/>
              <a:t>Catequesis Directa, Catequesis Primer Año, Confirmación, Misiones</a:t>
            </a:r>
            <a:endParaRPr lang="es-ES" sz="2000" dirty="0"/>
          </a:p>
          <a:p>
            <a:pPr marL="45720" indent="0">
              <a:buNone/>
            </a:pPr>
            <a:r>
              <a:rPr lang="es-ES" sz="2400" b="1" dirty="0" smtClean="0"/>
              <a:t>Talleres  Área Extraescolar</a:t>
            </a:r>
            <a:r>
              <a:rPr lang="es-ES" sz="2000" dirty="0" smtClean="0"/>
              <a:t>: 16  </a:t>
            </a:r>
          </a:p>
          <a:p>
            <a:pPr marL="45720" indent="0">
              <a:buNone/>
            </a:pPr>
            <a:r>
              <a:rPr lang="es-ES" sz="2000" dirty="0" smtClean="0"/>
              <a:t> Ajedrez, arte y expresión Artística, Ballet, Danzas, Debate, Flamenco, Teatro, gimnasia Rítmica, Gimnasia Artística, Yoga, Juegos deportivos, Entrenamiento Deportivo.</a:t>
            </a:r>
          </a:p>
          <a:p>
            <a:pPr marL="45720" indent="0">
              <a:buNone/>
            </a:pPr>
            <a:endParaRPr lang="es-ES" sz="2000" dirty="0" smtClean="0"/>
          </a:p>
          <a:p>
            <a:pPr marL="45720" indent="0">
              <a:buNone/>
            </a:pPr>
            <a:endParaRPr lang="es-ES" sz="2400" b="1" dirty="0" smtClean="0"/>
          </a:p>
          <a:p>
            <a:pPr>
              <a:buNone/>
            </a:pPr>
            <a:endParaRPr lang="es-CL" sz="2800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1209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es-ES" dirty="0" smtClean="0"/>
              <a:t>AREAS DE GESTIÓN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467544" y="1412776"/>
            <a:ext cx="8229600" cy="48860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L" sz="2400" b="1" dirty="0" smtClean="0"/>
              <a:t> </a:t>
            </a:r>
            <a:endParaRPr lang="es-ES" sz="2400" dirty="0" smtClean="0"/>
          </a:p>
          <a:p>
            <a:pPr marL="45720" indent="0">
              <a:buNone/>
            </a:pPr>
            <a:endParaRPr lang="es-ES" sz="2400" b="1" dirty="0" smtClean="0"/>
          </a:p>
          <a:p>
            <a:pPr>
              <a:buNone/>
            </a:pPr>
            <a:endParaRPr lang="es-CL" sz="2800" dirty="0" smtClean="0"/>
          </a:p>
          <a:p>
            <a:endParaRPr lang="es-CL" dirty="0"/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042179925"/>
              </p:ext>
            </p:extLst>
          </p:nvPr>
        </p:nvGraphicFramePr>
        <p:xfrm>
          <a:off x="1524000" y="1628800"/>
          <a:ext cx="609600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681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" dirty="0" smtClean="0"/>
              <a:t>LIDERAZGO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467544" y="1412776"/>
            <a:ext cx="8229600" cy="48860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L" sz="2400" b="1" dirty="0" smtClean="0"/>
              <a:t> </a:t>
            </a:r>
            <a:endParaRPr lang="es-ES" sz="2400" dirty="0" smtClean="0"/>
          </a:p>
          <a:p>
            <a:pPr marL="45720" indent="0">
              <a:buNone/>
            </a:pPr>
            <a:endParaRPr lang="es-ES" sz="2400" b="1" dirty="0" smtClean="0"/>
          </a:p>
          <a:p>
            <a:pPr>
              <a:buNone/>
            </a:pPr>
            <a:endParaRPr lang="es-CL" sz="2800" dirty="0" smtClean="0"/>
          </a:p>
          <a:p>
            <a:endParaRPr lang="es-CL" dirty="0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2785422783"/>
              </p:ext>
            </p:extLst>
          </p:nvPr>
        </p:nvGraphicFramePr>
        <p:xfrm>
          <a:off x="0" y="1397000"/>
          <a:ext cx="903649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758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43608" y="274638"/>
            <a:ext cx="6912768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" dirty="0" smtClean="0"/>
              <a:t>GESTION PEDAGOGICA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467544" y="1412776"/>
            <a:ext cx="8229600" cy="48860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L" sz="2400" b="1" dirty="0" smtClean="0"/>
              <a:t> </a:t>
            </a:r>
            <a:endParaRPr lang="es-ES" sz="2400" dirty="0" smtClean="0"/>
          </a:p>
          <a:p>
            <a:pPr marL="45720" indent="0">
              <a:buNone/>
            </a:pPr>
            <a:endParaRPr lang="es-ES" sz="2400" b="1" dirty="0" smtClean="0"/>
          </a:p>
          <a:p>
            <a:pPr>
              <a:buNone/>
            </a:pPr>
            <a:endParaRPr lang="es-CL" sz="2800" dirty="0" smtClean="0"/>
          </a:p>
          <a:p>
            <a:endParaRPr lang="es-CL" dirty="0"/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024400792"/>
              </p:ext>
            </p:extLst>
          </p:nvPr>
        </p:nvGraphicFramePr>
        <p:xfrm>
          <a:off x="755576" y="-2822"/>
          <a:ext cx="8100392" cy="76802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185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72383043"/>
              </p:ext>
            </p:extLst>
          </p:nvPr>
        </p:nvGraphicFramePr>
        <p:xfrm>
          <a:off x="827584" y="2276872"/>
          <a:ext cx="7258051" cy="3197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104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7925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7925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7925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7925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pPr algn="ctr"/>
                      <a:r>
                        <a:rPr lang="es-ES" sz="1800" dirty="0"/>
                        <a:t>Ciclos</a:t>
                      </a:r>
                      <a:endParaRPr lang="es-CL" sz="1800" dirty="0"/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ES" sz="1800" dirty="0"/>
                        <a:t>Promedios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CL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CL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" sz="1800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0" dirty="0"/>
                        <a:t>2017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0" dirty="0"/>
                        <a:t>2018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0" dirty="0"/>
                        <a:t>2019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/>
                        <a:t>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08648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/>
                        <a:t>Primer Ciclo Básico</a:t>
                      </a:r>
                      <a:endParaRPr lang="es-CL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0" dirty="0"/>
                        <a:t>6,0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0" dirty="0"/>
                        <a:t>6,1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0" dirty="0"/>
                        <a:t>6,2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/>
                        <a:t>6,3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08648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/>
                        <a:t>Segundo Ciclo Básico</a:t>
                      </a:r>
                      <a:endParaRPr lang="es-CL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0" dirty="0"/>
                        <a:t>5,8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0" dirty="0"/>
                        <a:t>5,9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0" dirty="0"/>
                        <a:t>5,8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/>
                        <a:t>5,9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08648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/>
                        <a:t>Enseñanza Media</a:t>
                      </a:r>
                      <a:endParaRPr lang="es-CL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0" dirty="0"/>
                        <a:t>6,0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0" dirty="0"/>
                        <a:t>6,0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0" dirty="0"/>
                        <a:t>5,9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/>
                        <a:t>6,2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08648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/>
                        <a:t>Promedio Colegio</a:t>
                      </a:r>
                      <a:endParaRPr lang="es-CL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0" dirty="0"/>
                        <a:t>5,9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0" dirty="0"/>
                        <a:t>6,0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0" dirty="0"/>
                        <a:t>6,0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/>
                        <a:t>6,1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809" y="620688"/>
            <a:ext cx="7467600" cy="922114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es-ES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PROMEDIOS</a:t>
            </a:r>
            <a:r>
              <a:rPr lang="es-ES" sz="3600" b="1" dirty="0">
                <a:solidFill>
                  <a:schemeClr val="bg1"/>
                </a:solidFill>
              </a:rPr>
              <a:t> </a:t>
            </a:r>
            <a:r>
              <a:rPr lang="es-ES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POR CICLOS</a:t>
            </a:r>
            <a:endParaRPr lang="es-CL" sz="3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08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es-ES" dirty="0" smtClean="0"/>
              <a:t>CONVICENCIA ESCOLAR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467544" y="1412776"/>
            <a:ext cx="8229600" cy="48860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L" sz="2400" b="1" dirty="0" smtClean="0"/>
              <a:t> </a:t>
            </a:r>
            <a:endParaRPr lang="es-ES" sz="2400" dirty="0" smtClean="0"/>
          </a:p>
          <a:p>
            <a:pPr marL="45720" indent="0">
              <a:buNone/>
            </a:pPr>
            <a:endParaRPr lang="es-ES" sz="2400" b="1" dirty="0" smtClean="0"/>
          </a:p>
          <a:p>
            <a:pPr>
              <a:buNone/>
            </a:pPr>
            <a:endParaRPr lang="es-CL" sz="2800" dirty="0" smtClean="0"/>
          </a:p>
          <a:p>
            <a:endParaRPr lang="es-CL" dirty="0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128646935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758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056784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es-ES" dirty="0" smtClean="0"/>
              <a:t>PASTORAL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467544" y="1412776"/>
            <a:ext cx="8229600" cy="48860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L" sz="2400" b="1" dirty="0" smtClean="0"/>
              <a:t> </a:t>
            </a:r>
            <a:endParaRPr lang="es-ES" sz="2400" dirty="0" smtClean="0"/>
          </a:p>
          <a:p>
            <a:pPr marL="45720" indent="0">
              <a:buNone/>
            </a:pPr>
            <a:endParaRPr lang="es-ES" sz="2400" b="1" dirty="0" smtClean="0"/>
          </a:p>
          <a:p>
            <a:pPr>
              <a:buNone/>
            </a:pPr>
            <a:endParaRPr lang="es-CL" sz="2800" dirty="0" smtClean="0"/>
          </a:p>
          <a:p>
            <a:endParaRPr lang="es-CL" dirty="0"/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31107586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758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2176</TotalTime>
  <Words>841</Words>
  <Application>Microsoft Office PowerPoint</Application>
  <PresentationFormat>Presentación en pantalla (4:3)</PresentationFormat>
  <Paragraphs>250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Transmisión de listas</vt:lpstr>
      <vt:lpstr>CUENTA PUBLICA 2021</vt:lpstr>
      <vt:lpstr>Presentación de PowerPoint</vt:lpstr>
      <vt:lpstr>INFORMACIÓN GENERAL</vt:lpstr>
      <vt:lpstr>AREAS DE GESTIÓN</vt:lpstr>
      <vt:lpstr>LIDERAZGO</vt:lpstr>
      <vt:lpstr>GESTION PEDAGOGICA</vt:lpstr>
      <vt:lpstr>PROMEDIOS POR CICLOS</vt:lpstr>
      <vt:lpstr>CONVICENCIA ESCOLAR</vt:lpstr>
      <vt:lpstr>PASTORAL </vt:lpstr>
      <vt:lpstr>RECURSOS</vt:lpstr>
      <vt:lpstr>INFRAESTRUCTURA</vt:lpstr>
      <vt:lpstr>DETALLE DE INGRESOS Y GASTOS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INTEGRANTES EQUIPO FORMACION</dc:title>
  <dc:creator>Gobierno de Chile</dc:creator>
  <cp:lastModifiedBy>Patricia Riquelme</cp:lastModifiedBy>
  <cp:revision>148</cp:revision>
  <cp:lastPrinted>2018-12-28T18:53:15Z</cp:lastPrinted>
  <dcterms:created xsi:type="dcterms:W3CDTF">2012-08-31T16:41:59Z</dcterms:created>
  <dcterms:modified xsi:type="dcterms:W3CDTF">2022-04-01T14:31:20Z</dcterms:modified>
</cp:coreProperties>
</file>